
<file path=[Content_Types].xml><?xml version="1.0" encoding="utf-8"?>
<Types xmlns="http://schemas.openxmlformats.org/package/2006/content-types">
  <Default Extension="fntdata" ContentType="application/x-fontdata"/>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4"/>
  </p:sldMasterIdLst>
  <p:notesMasterIdLst>
    <p:notesMasterId r:id="rId12"/>
  </p:notesMasterIdLst>
  <p:handoutMasterIdLst>
    <p:handoutMasterId r:id="rId13"/>
  </p:handoutMasterIdLst>
  <p:sldIdLst>
    <p:sldId id="258" r:id="rId5"/>
    <p:sldId id="265" r:id="rId6"/>
    <p:sldId id="272" r:id="rId7"/>
    <p:sldId id="277" r:id="rId8"/>
    <p:sldId id="300" r:id="rId9"/>
    <p:sldId id="301" r:id="rId10"/>
    <p:sldId id="299" r:id="rId11"/>
  </p:sldIdLst>
  <p:sldSz cx="12192000" cy="6858000"/>
  <p:notesSz cx="6858000" cy="9144000"/>
  <p:embeddedFontLst>
    <p:embeddedFont>
      <p:font typeface="Amasis MT Pro Light" panose="02040304050005020304" pitchFamily="18" charset="0"/>
      <p:regular r:id="rId14"/>
    </p:embeddedFont>
    <p:embeddedFont>
      <p:font typeface="Avenir Next LT Pro" panose="020B0504020202020204" pitchFamily="34" charset="0"/>
      <p:regular r:id="rId15"/>
      <p:bold r:id="rId16"/>
      <p:italic r:id="rId17"/>
      <p:boldItalic r:id="rId18"/>
    </p:embeddedFont>
    <p:embeddedFont>
      <p:font typeface="Calibri" panose="020F0502020204030204" pitchFamily="34" charset="0"/>
      <p:regular r:id="rId19"/>
      <p:bold r:id="rId20"/>
      <p:italic r:id="rId21"/>
      <p:boldItalic r:id="rId22"/>
    </p:embeddedFont>
    <p:embeddedFont>
      <p:font typeface="Speak Pro" panose="020B0504020101020102" pitchFamily="34" charset="0"/>
      <p:regular r:id="rId23"/>
      <p:bold r:id="rId24"/>
      <p:italic r:id="rId25"/>
      <p:bold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49" autoAdjust="0"/>
  </p:normalViewPr>
  <p:slideViewPr>
    <p:cSldViewPr snapToGrid="0">
      <p:cViewPr>
        <p:scale>
          <a:sx n="75" d="100"/>
          <a:sy n="75" d="100"/>
        </p:scale>
        <p:origin x="324" y="-468"/>
      </p:cViewPr>
      <p:guideLst/>
    </p:cSldViewPr>
  </p:slideViewPr>
  <p:outlineViewPr>
    <p:cViewPr>
      <p:scale>
        <a:sx n="33" d="100"/>
        <a:sy n="33" d="100"/>
      </p:scale>
      <p:origin x="0" y="-33540"/>
    </p:cViewPr>
  </p:outlin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customXml" Target="../customXml/item3.xml"/><Relationship Id="rId21" Type="http://schemas.openxmlformats.org/officeDocument/2006/relationships/font" Target="fonts/font8.fntdata"/><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customXml" Target="../customXml/item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1.fntdata"/><Relationship Id="rId5" Type="http://schemas.openxmlformats.org/officeDocument/2006/relationships/slide" Target="slides/slide1.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6.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FA9168-1AA0-4330-93C8-8A2BC786DAA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C5761D6-F269-4E92-99D5-40AC843D86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8C0DD2-AAFF-40FB-B1D5-B76D6B9F63F5}" type="datetimeFigureOut">
              <a:rPr lang="en-US" smtClean="0"/>
              <a:t>12/11/2022</a:t>
            </a:fld>
            <a:endParaRPr lang="en-US"/>
          </a:p>
        </p:txBody>
      </p:sp>
      <p:sp>
        <p:nvSpPr>
          <p:cNvPr id="4" name="Footer Placeholder 3">
            <a:extLst>
              <a:ext uri="{FF2B5EF4-FFF2-40B4-BE49-F238E27FC236}">
                <a16:creationId xmlns:a16="http://schemas.microsoft.com/office/drawing/2014/main" id="{112D8426-202C-4385-BEF1-8D0C15BC743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CF91F5F-CE2D-4C59-9BE8-D5C9660BC83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82E420-31C0-4FAB-9C47-370244A3A0D7}" type="slidenum">
              <a:rPr lang="en-US" smtClean="0"/>
              <a:t>‹#›</a:t>
            </a:fld>
            <a:endParaRPr lang="en-US"/>
          </a:p>
        </p:txBody>
      </p:sp>
    </p:spTree>
    <p:extLst>
      <p:ext uri="{BB962C8B-B14F-4D97-AF65-F5344CB8AC3E}">
        <p14:creationId xmlns:p14="http://schemas.microsoft.com/office/powerpoint/2010/main" val="99539395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EAA7A3-4278-43C6-8774-F62FA0274339}" type="datetimeFigureOut">
              <a:rPr lang="en-US" smtClean="0"/>
              <a:t>12/11/2022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BDF500-FE05-4D50-AB42-37EDEB80A66C}" type="slidenum">
              <a:rPr lang="en-US" smtClean="0"/>
              <a:t>‹#›</a:t>
            </a:fld>
            <a:endParaRPr lang="en-US" dirty="0"/>
          </a:p>
        </p:txBody>
      </p:sp>
    </p:spTree>
    <p:extLst>
      <p:ext uri="{BB962C8B-B14F-4D97-AF65-F5344CB8AC3E}">
        <p14:creationId xmlns:p14="http://schemas.microsoft.com/office/powerpoint/2010/main" val="29349205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5A1ED5E-125E-4828-9BC6-A73A2C8B88E0}"/>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31828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305275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EBFB3C-F5CB-4FF4-9626-146326B1E467}" type="datetime1">
              <a:rPr lang="en-US" smtClean="0"/>
              <a:t>12/11/2022</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28977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539663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326781758"/>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6914145" y="2138878"/>
            <a:ext cx="4361941"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A19865D4-BE98-46E3-A6B7-4F34A5E5D254}"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3056847"/>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316701"/>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083026"/>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055060C0-AC53-4D64-ABD7-4A55C0A77859}" type="datetime1">
              <a:rPr lang="en-US" smtClean="0"/>
              <a:t>12/11/2022</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7" name="Straight Connector 6">
            <a:extLst>
              <a:ext uri="{FF2B5EF4-FFF2-40B4-BE49-F238E27FC236}">
                <a16:creationId xmlns:a16="http://schemas.microsoft.com/office/drawing/2014/main" id="{7900A71E-3FCF-4E9F-9CE1-57411851763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FACAE552-11D7-45BF-8B66-071AE054F7B4}"/>
              </a:ext>
            </a:extLst>
          </p:cNvPr>
          <p:cNvSpPr/>
          <p:nvPr userDrawn="1"/>
        </p:nvSpPr>
        <p:spPr>
          <a:xfrm>
            <a:off x="687289" y="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654002"/>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2864D1B-05AA-49BC-BA1A-52FAC02DA923}"/>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928800" y="2781919"/>
            <a:ext cx="10515600"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928800" y="4548244"/>
            <a:ext cx="10515600"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DD6BC66F-F4C2-4254-902A-540C5FFDD766}" type="datetime1">
              <a:rPr lang="en-US" smtClean="0"/>
              <a:t>12/11/2022</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928800" y="6159402"/>
            <a:ext cx="2919886"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687289" y="3186000"/>
            <a:ext cx="72000" cy="36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068863" y="4405945"/>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95627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698820" y="4537309"/>
            <a:ext cx="9384760" cy="915873"/>
          </a:xfrm>
        </p:spPr>
        <p:txBody>
          <a:bodyPr anchor="b">
            <a:normAutofit/>
          </a:bodyPr>
          <a:lstStyle>
            <a:lvl1pPr>
              <a:defRPr sz="4000">
                <a:gradFill>
                  <a:gsLst>
                    <a:gs pos="0">
                      <a:schemeClr val="bg2"/>
                    </a:gs>
                    <a:gs pos="100000">
                      <a:schemeClr val="accent1"/>
                    </a:gs>
                  </a:gsLst>
                  <a:lin ang="0" scaled="1"/>
                </a:gradFill>
              </a:defRPr>
            </a:lvl1pPr>
          </a:lstStyle>
          <a:p>
            <a:r>
              <a:rPr lang="en-US" dirty="0"/>
              <a:t>SECTION DIVIDER SLIDE</a:t>
            </a:r>
          </a:p>
        </p:txBody>
      </p:sp>
      <p:sp>
        <p:nvSpPr>
          <p:cNvPr id="19" name="Rectangle 18">
            <a:extLst>
              <a:ext uri="{FF2B5EF4-FFF2-40B4-BE49-F238E27FC236}">
                <a16:creationId xmlns:a16="http://schemas.microsoft.com/office/drawing/2014/main" id="{2ABAA4CC-3D2B-49F9-B077-001CA4738B89}"/>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734453F6-9CD2-44E4-BBC5-2899F0ED8F61}" type="datetime1">
              <a:rPr lang="en-US" smtClean="0"/>
              <a:t>12/11/2022</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a:xfrm>
            <a:off x="1698819" y="6159402"/>
            <a:ext cx="2616158" cy="384202"/>
          </a:xfrm>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smtClean="0"/>
              <a:pPr/>
              <a:t>‹#›</a:t>
            </a:fld>
            <a:endParaRPr lang="en-US" dirty="0"/>
          </a:p>
        </p:txBody>
      </p: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5CB5B0FB-5693-42A3-BD99-CA01387F8DFE}"/>
              </a:ext>
            </a:extLst>
          </p:cNvPr>
          <p:cNvCxnSpPr>
            <a:cxnSpLocks/>
          </p:cNvCxnSpPr>
          <p:nvPr userDrawn="1"/>
        </p:nvCxnSpPr>
        <p:spPr>
          <a:xfrm rot="16200000">
            <a:off x="11384397" y="6579108"/>
            <a:ext cx="557784"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2523DB2-F162-4E92-B6E1-B5E87D5D8ACF}"/>
              </a:ext>
            </a:extLst>
          </p:cNvPr>
          <p:cNvSpPr/>
          <p:nvPr userDrawn="1"/>
        </p:nvSpPr>
        <p:spPr>
          <a:xfrm>
            <a:off x="1283369" y="4914000"/>
            <a:ext cx="72000" cy="1944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 Placeholder 2">
            <a:extLst>
              <a:ext uri="{FF2B5EF4-FFF2-40B4-BE49-F238E27FC236}">
                <a16:creationId xmlns:a16="http://schemas.microsoft.com/office/drawing/2014/main" id="{316CC9B7-E806-4C95-96A5-EEEEBB4E99A0}"/>
              </a:ext>
            </a:extLst>
          </p:cNvPr>
          <p:cNvSpPr>
            <a:spLocks noGrp="1"/>
          </p:cNvSpPr>
          <p:nvPr>
            <p:ph type="body" idx="1" hasCustomPrompt="1"/>
          </p:nvPr>
        </p:nvSpPr>
        <p:spPr>
          <a:xfrm>
            <a:off x="1698820" y="5702936"/>
            <a:ext cx="9384760" cy="526936"/>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cxnSp>
        <p:nvCxnSpPr>
          <p:cNvPr id="21" name="Straight Connector 20">
            <a:extLst>
              <a:ext uri="{FF2B5EF4-FFF2-40B4-BE49-F238E27FC236}">
                <a16:creationId xmlns:a16="http://schemas.microsoft.com/office/drawing/2014/main" id="{595F7760-B839-4F89-B618-3371C8B08414}"/>
              </a:ext>
            </a:extLst>
          </p:cNvPr>
          <p:cNvCxnSpPr/>
          <p:nvPr userDrawn="1"/>
        </p:nvCxnSpPr>
        <p:spPr>
          <a:xfrm>
            <a:off x="1838883" y="5560637"/>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0207169"/>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B37245BE-F984-498B-9CBB-C4DDD775060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F4F6DA-C141-44B8-A3D2-B717A87A83C8}"/>
              </a:ext>
            </a:extLst>
          </p:cNvPr>
          <p:cNvSpPr>
            <a:spLocks noGrp="1"/>
          </p:cNvSpPr>
          <p:nvPr>
            <p:ph type="title" hasCustomPrompt="1"/>
          </p:nvPr>
        </p:nvSpPr>
        <p:spPr>
          <a:xfrm>
            <a:off x="1527520" y="2316701"/>
            <a:ext cx="9556063" cy="1500187"/>
          </a:xfrm>
        </p:spPr>
        <p:txBody>
          <a:bodyPr anchor="b">
            <a:normAutofit/>
          </a:bodyPr>
          <a:lstStyle>
            <a:lvl1pPr>
              <a:defRPr sz="4000"/>
            </a:lvl1pPr>
          </a:lstStyle>
          <a:p>
            <a:r>
              <a:rPr lang="en-US" dirty="0"/>
              <a:t>SECTION</a:t>
            </a:r>
            <a:br>
              <a:rPr lang="en-US" dirty="0"/>
            </a:br>
            <a:r>
              <a:rPr lang="en-US" dirty="0"/>
              <a:t>DIVIDER SLIDE</a:t>
            </a:r>
          </a:p>
        </p:txBody>
      </p:sp>
      <p:sp>
        <p:nvSpPr>
          <p:cNvPr id="3" name="Text Placeholder 2">
            <a:extLst>
              <a:ext uri="{FF2B5EF4-FFF2-40B4-BE49-F238E27FC236}">
                <a16:creationId xmlns:a16="http://schemas.microsoft.com/office/drawing/2014/main" id="{692DD7E2-5C7F-4027-B814-C7CC0E8D95A4}"/>
              </a:ext>
            </a:extLst>
          </p:cNvPr>
          <p:cNvSpPr>
            <a:spLocks noGrp="1"/>
          </p:cNvSpPr>
          <p:nvPr>
            <p:ph type="body" idx="1" hasCustomPrompt="1"/>
          </p:nvPr>
        </p:nvSpPr>
        <p:spPr>
          <a:xfrm>
            <a:off x="1527520" y="4083026"/>
            <a:ext cx="9556064" cy="770328"/>
          </a:xfr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lang="en-US" sz="2500" b="1" i="0" kern="1200" dirty="0" smtClean="0">
                <a:solidFill>
                  <a:schemeClr val="tx2"/>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Subtitle</a:t>
            </a:r>
          </a:p>
        </p:txBody>
      </p:sp>
      <p:sp>
        <p:nvSpPr>
          <p:cNvPr id="4" name="Date Placeholder 3">
            <a:extLst>
              <a:ext uri="{FF2B5EF4-FFF2-40B4-BE49-F238E27FC236}">
                <a16:creationId xmlns:a16="http://schemas.microsoft.com/office/drawing/2014/main" id="{B3702D73-8A0A-45AB-A4F6-F8D00BF25845}"/>
              </a:ext>
            </a:extLst>
          </p:cNvPr>
          <p:cNvSpPr>
            <a:spLocks noGrp="1"/>
          </p:cNvSpPr>
          <p:nvPr>
            <p:ph type="dt" sz="half" idx="10"/>
          </p:nvPr>
        </p:nvSpPr>
        <p:spPr/>
        <p:txBody>
          <a:bodyPr/>
          <a:lstStyle/>
          <a:p>
            <a:fld id="{C0C19AD0-5F22-4AC8-A079-4E7FF62CE0BA}" type="datetime1">
              <a:rPr lang="en-US" smtClean="0"/>
              <a:t>12/11/2022</a:t>
            </a:fld>
            <a:endParaRPr lang="en-US" dirty="0"/>
          </a:p>
        </p:txBody>
      </p:sp>
      <p:sp>
        <p:nvSpPr>
          <p:cNvPr id="5" name="Footer Placeholder 4">
            <a:extLst>
              <a:ext uri="{FF2B5EF4-FFF2-40B4-BE49-F238E27FC236}">
                <a16:creationId xmlns:a16="http://schemas.microsoft.com/office/drawing/2014/main" id="{1AABD5BA-639F-449E-A055-BE79772AE949}"/>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3BB626F1-D33A-4FC7-A75F-B53331D9D52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FACAE552-11D7-45BF-8B66-071AE054F7B4}"/>
              </a:ext>
            </a:extLst>
          </p:cNvPr>
          <p:cNvSpPr/>
          <p:nvPr userDrawn="1"/>
        </p:nvSpPr>
        <p:spPr>
          <a:xfrm>
            <a:off x="1285167" y="255684"/>
            <a:ext cx="72000" cy="34119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A14F7723-8043-4A0B-B2AB-BCF5A44ED246}"/>
              </a:ext>
            </a:extLst>
          </p:cNvPr>
          <p:cNvCxnSpPr/>
          <p:nvPr userDrawn="1"/>
        </p:nvCxnSpPr>
        <p:spPr>
          <a:xfrm>
            <a:off x="1666742" y="3940727"/>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E0C289-2BC1-4B83-96F5-C1B9E010D02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5F65E082-5015-4DA2-9655-AE200511FDBE}"/>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1" name="Straight Connector 20">
            <a:extLst>
              <a:ext uri="{FF2B5EF4-FFF2-40B4-BE49-F238E27FC236}">
                <a16:creationId xmlns:a16="http://schemas.microsoft.com/office/drawing/2014/main" id="{BA8760C4-08C1-4929-A6AE-568F678838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69AE345-7CB6-4F86-99E6-C8B881714A2B}"/>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7740186"/>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256FFA05-2726-422B-A595-CD6EE4C03A22}"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05990572"/>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700327"/>
            <a:ext cx="4143555" cy="1536580"/>
          </a:xfrm>
        </p:spPr>
        <p:txBody>
          <a:bodyPr/>
          <a:lstStyle>
            <a:lvl1pPr>
              <a:defRPr>
                <a:gradFill flip="none" rotWithShape="1">
                  <a:gsLst>
                    <a:gs pos="0">
                      <a:schemeClr val="bg2"/>
                    </a:gs>
                    <a:gs pos="100000">
                      <a:schemeClr val="accent1"/>
                    </a:gs>
                  </a:gsLst>
                  <a:lin ang="0" scaled="1"/>
                  <a:tileRect/>
                </a:gradFill>
              </a:defRPr>
            </a:lvl1pPr>
          </a:lstStyle>
          <a:p>
            <a:r>
              <a:rPr lang="en-US" dirty="0"/>
              <a:t>SECTION</a:t>
            </a:r>
            <a:br>
              <a:rPr lang="en-US" dirty="0"/>
            </a:br>
            <a:r>
              <a:rPr lang="en-US" dirty="0"/>
              <a:t>DIVIDER 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7DDC830-91D4-4D76-B486-41F29E6EE30C}"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941196"/>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313915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279799"/>
            <a:ext cx="4143555" cy="692595"/>
          </a:xfrm>
        </p:spPr>
        <p:txBody>
          <a:bodyPr>
            <a:normAutofit/>
          </a:bodyPr>
          <a:lstStyle>
            <a:lvl1pPr marL="0" indent="0" algn="l">
              <a:buNone/>
              <a:defRPr sz="2500" b="1" i="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5929155"/>
      </p:ext>
    </p:extLst>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7A75830-97F6-4D74-A47F-8CD50EFD373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4B855260-6F71-4500-AA56-E197C8A5E92E}" type="datetime1">
              <a:rPr lang="en-US" smtClean="0"/>
              <a:t>12/11/2022</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Content Placeholder 3">
            <a:extLst>
              <a:ext uri="{FF2B5EF4-FFF2-40B4-BE49-F238E27FC236}">
                <a16:creationId xmlns:a16="http://schemas.microsoft.com/office/drawing/2014/main" id="{ED988384-E3A4-482D-94EF-A8F8894AA508}"/>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110590062"/>
      </p:ext>
    </p:extLst>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A30FC14-A5B3-4B00-8DE8-B6E28CF32743}"/>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BD9244-253B-4F61-9F15-81C783E03B05}"/>
              </a:ext>
            </a:extLst>
          </p:cNvPr>
          <p:cNvSpPr>
            <a:spLocks noGrp="1"/>
          </p:cNvSpPr>
          <p:nvPr>
            <p:ph sz="half" idx="2"/>
          </p:nvPr>
        </p:nvSpPr>
        <p:spPr>
          <a:xfrm>
            <a:off x="928800" y="3386142"/>
            <a:ext cx="5157787" cy="2015247"/>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9DAC08-B52B-4DCC-9D22-E4E54E711637}"/>
              </a:ext>
            </a:extLst>
          </p:cNvPr>
          <p:cNvSpPr>
            <a:spLocks noGrp="1"/>
          </p:cNvSpPr>
          <p:nvPr>
            <p:ph sz="quarter" idx="4"/>
          </p:nvPr>
        </p:nvSpPr>
        <p:spPr>
          <a:xfrm>
            <a:off x="6284744" y="3386142"/>
            <a:ext cx="5183188" cy="2015247"/>
          </a:xfrm>
        </p:spPr>
        <p:txBody>
          <a:bodyPr>
            <a:normAutofit/>
          </a:bodyPr>
          <a:lstStyle>
            <a:lvl1pPr marL="180000" indent="-180000">
              <a:lnSpc>
                <a:spcPct val="100000"/>
              </a:lnSpc>
              <a:spcBef>
                <a:spcPts val="600"/>
              </a:spcBef>
              <a:buClr>
                <a:schemeClr val="accent1"/>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228600" lvl="0" indent="-228600" algn="l" defTabSz="914400" rtl="0" eaLnBrk="1" latinLnBrk="0" hangingPunct="1">
              <a:lnSpc>
                <a:spcPct val="100000"/>
              </a:lnSpc>
              <a:spcBef>
                <a:spcPts val="600"/>
              </a:spcBef>
            </a:pPr>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32401007-55FE-4B9E-99B0-5FCA5C63BEEE}" type="datetime1">
              <a:rPr lang="en-US" smtClean="0"/>
              <a:t>12/11/2022</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9" y="0"/>
            <a:ext cx="72000" cy="18288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D50FF488-85D0-4162-BF82-7F9DAA427094}"/>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726B73F3-1DAC-413E-B204-D9A6E14725E4}"/>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3" name="Straight Connector 12">
            <a:extLst>
              <a:ext uri="{FF2B5EF4-FFF2-40B4-BE49-F238E27FC236}">
                <a16:creationId xmlns:a16="http://schemas.microsoft.com/office/drawing/2014/main" id="{F78574EA-1B80-4D53-A1C5-929097CBD6A1}"/>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2DDB37A-C70A-4701-A519-6A882408133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0277413"/>
      </p:ext>
    </p:extLst>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CBBFDD45-3FE7-46CA-9142-8DBABF181C2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195AFA-7DE7-4BBC-AE6C-B5FAE8A371C2}"/>
              </a:ext>
            </a:extLst>
          </p:cNvPr>
          <p:cNvSpPr>
            <a:spLocks noGrp="1"/>
          </p:cNvSpPr>
          <p:nvPr>
            <p:ph type="title" hasCustomPrompt="1"/>
          </p:nvPr>
        </p:nvSpPr>
        <p:spPr>
          <a:xfrm>
            <a:off x="928800" y="724195"/>
            <a:ext cx="10515600" cy="1325563"/>
          </a:xfrm>
        </p:spPr>
        <p:txBody>
          <a:bodyPr/>
          <a:lstStyle>
            <a:lvl1pPr>
              <a:defRPr/>
            </a:lvl1pPr>
          </a:lstStyle>
          <a:p>
            <a:r>
              <a:rPr lang="en-US" dirty="0"/>
              <a:t>TWO CONTENT</a:t>
            </a:r>
            <a:br>
              <a:rPr lang="en-US" dirty="0"/>
            </a:br>
            <a:r>
              <a:rPr lang="en-US" dirty="0"/>
              <a:t>SLIDE</a:t>
            </a:r>
          </a:p>
        </p:txBody>
      </p:sp>
      <p:sp>
        <p:nvSpPr>
          <p:cNvPr id="3" name="Text Placeholder 2">
            <a:extLst>
              <a:ext uri="{FF2B5EF4-FFF2-40B4-BE49-F238E27FC236}">
                <a16:creationId xmlns:a16="http://schemas.microsoft.com/office/drawing/2014/main" id="{A98AFDAC-3A23-4F5B-B2BE-CDF8D1AFCF86}"/>
              </a:ext>
            </a:extLst>
          </p:cNvPr>
          <p:cNvSpPr>
            <a:spLocks noGrp="1"/>
          </p:cNvSpPr>
          <p:nvPr>
            <p:ph type="body" idx="1"/>
          </p:nvPr>
        </p:nvSpPr>
        <p:spPr>
          <a:xfrm>
            <a:off x="928800" y="227200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a:extLst>
              <a:ext uri="{FF2B5EF4-FFF2-40B4-BE49-F238E27FC236}">
                <a16:creationId xmlns:a16="http://schemas.microsoft.com/office/drawing/2014/main" id="{EBA65450-4B24-4A6B-9987-1F3CF67B414D}"/>
              </a:ext>
            </a:extLst>
          </p:cNvPr>
          <p:cNvSpPr>
            <a:spLocks noGrp="1"/>
          </p:cNvSpPr>
          <p:nvPr>
            <p:ph type="body" sz="quarter" idx="3"/>
          </p:nvPr>
        </p:nvSpPr>
        <p:spPr>
          <a:xfrm>
            <a:off x="6284744" y="2272009"/>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a:extLst>
              <a:ext uri="{FF2B5EF4-FFF2-40B4-BE49-F238E27FC236}">
                <a16:creationId xmlns:a16="http://schemas.microsoft.com/office/drawing/2014/main" id="{753D5824-9ACF-4E5F-AC80-9ACD7B67FFDE}"/>
              </a:ext>
            </a:extLst>
          </p:cNvPr>
          <p:cNvSpPr>
            <a:spLocks noGrp="1"/>
          </p:cNvSpPr>
          <p:nvPr>
            <p:ph type="dt" sz="half" idx="10"/>
          </p:nvPr>
        </p:nvSpPr>
        <p:spPr/>
        <p:txBody>
          <a:bodyPr/>
          <a:lstStyle/>
          <a:p>
            <a:fld id="{76871A2B-ADE3-40A2-A02A-09FC8B80F731}" type="datetime1">
              <a:rPr lang="en-US" smtClean="0"/>
              <a:t>12/11/2022</a:t>
            </a:fld>
            <a:endParaRPr lang="en-US" dirty="0"/>
          </a:p>
        </p:txBody>
      </p:sp>
      <p:sp>
        <p:nvSpPr>
          <p:cNvPr id="8" name="Footer Placeholder 7">
            <a:extLst>
              <a:ext uri="{FF2B5EF4-FFF2-40B4-BE49-F238E27FC236}">
                <a16:creationId xmlns:a16="http://schemas.microsoft.com/office/drawing/2014/main" id="{02F28EAD-9FFC-4EDD-96C6-CDAF179BAF01}"/>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96D156D5-5DCA-446B-8C31-2251F7ECE67C}"/>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454CE474-0060-44FE-B47E-DA6AF06C369C}"/>
              </a:ext>
            </a:extLst>
          </p:cNvPr>
          <p:cNvSpPr/>
          <p:nvPr userDrawn="1"/>
        </p:nvSpPr>
        <p:spPr>
          <a:xfrm>
            <a:off x="687288" y="255684"/>
            <a:ext cx="72000" cy="15731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5" name="Straight Connector 14">
            <a:extLst>
              <a:ext uri="{FF2B5EF4-FFF2-40B4-BE49-F238E27FC236}">
                <a16:creationId xmlns:a16="http://schemas.microsoft.com/office/drawing/2014/main" id="{0DEED813-3D7D-4166-A729-7E883823CD5E}"/>
              </a:ext>
            </a:extLst>
          </p:cNvPr>
          <p:cNvCxnSpPr/>
          <p:nvPr userDrawn="1"/>
        </p:nvCxnSpPr>
        <p:spPr>
          <a:xfrm>
            <a:off x="1068863"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11CC230C-5438-4284-8FAA-05E533A44A5C}"/>
              </a:ext>
            </a:extLst>
          </p:cNvPr>
          <p:cNvCxnSpPr/>
          <p:nvPr userDrawn="1"/>
        </p:nvCxnSpPr>
        <p:spPr>
          <a:xfrm>
            <a:off x="641224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28791ED-1F60-48B9-B73C-7835714E670D}"/>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F968FAF7-548C-4383-BE8C-5A194EC21F17}"/>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3" name="Straight Connector 22">
            <a:extLst>
              <a:ext uri="{FF2B5EF4-FFF2-40B4-BE49-F238E27FC236}">
                <a16:creationId xmlns:a16="http://schemas.microsoft.com/office/drawing/2014/main" id="{DBEDEE03-9903-44CE-8EB8-22B19F5E8DD7}"/>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FE8DF3E-FD5B-4215-B847-DFFB761C21A4}"/>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4" name="Content Placeholder 3">
            <a:extLst>
              <a:ext uri="{FF2B5EF4-FFF2-40B4-BE49-F238E27FC236}">
                <a16:creationId xmlns:a16="http://schemas.microsoft.com/office/drawing/2014/main" id="{C2B73E5D-AD65-4FEE-89DE-2E2643A3456B}"/>
              </a:ext>
            </a:extLst>
          </p:cNvPr>
          <p:cNvSpPr>
            <a:spLocks noGrp="1"/>
          </p:cNvSpPr>
          <p:nvPr>
            <p:ph sz="half" idx="2"/>
          </p:nvPr>
        </p:nvSpPr>
        <p:spPr>
          <a:xfrm>
            <a:off x="928800"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5" name="Content Placeholder 3">
            <a:extLst>
              <a:ext uri="{FF2B5EF4-FFF2-40B4-BE49-F238E27FC236}">
                <a16:creationId xmlns:a16="http://schemas.microsoft.com/office/drawing/2014/main" id="{E10D0906-57D4-410E-823B-3BAD416949E1}"/>
              </a:ext>
            </a:extLst>
          </p:cNvPr>
          <p:cNvSpPr>
            <a:spLocks noGrp="1"/>
          </p:cNvSpPr>
          <p:nvPr>
            <p:ph sz="half" idx="15"/>
          </p:nvPr>
        </p:nvSpPr>
        <p:spPr>
          <a:xfrm>
            <a:off x="6310145" y="3386142"/>
            <a:ext cx="5157787"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1297393071"/>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PRESENTATION</a:t>
            </a:r>
            <a:br>
              <a:rPr lang="en-US" dirty="0"/>
            </a:br>
            <a:r>
              <a:rPr lang="en-US" dirty="0"/>
              <a:t>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8E5174AC-6E10-46E9-BC4A-4E3A595D534E}" type="datetime1">
              <a:rPr lang="en-US" smtClean="0"/>
              <a:t>12/11/2022</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15979"/>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68744612"/>
      </p:ext>
    </p:extLst>
  </p:cSld>
  <p:clrMapOvr>
    <a:masterClrMapping/>
  </p:clrMapOvr>
  <p:transition spd="slow">
    <p:wip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85B3913D-DE21-4303-8F9D-A21ACDBC3B69}"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6" name="Content Placeholder 3">
            <a:extLst>
              <a:ext uri="{FF2B5EF4-FFF2-40B4-BE49-F238E27FC236}">
                <a16:creationId xmlns:a16="http://schemas.microsoft.com/office/drawing/2014/main" id="{757A12BA-9C40-44B2-BB42-FE7A1F89A090}"/>
              </a:ext>
            </a:extLst>
          </p:cNvPr>
          <p:cNvSpPr>
            <a:spLocks noGrp="1"/>
          </p:cNvSpPr>
          <p:nvPr>
            <p:ph sz="half" idx="15"/>
          </p:nvPr>
        </p:nvSpPr>
        <p:spPr>
          <a:xfrm>
            <a:off x="1527519" y="3386142"/>
            <a:ext cx="4783074"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7" name="Content Placeholder 3">
            <a:extLst>
              <a:ext uri="{FF2B5EF4-FFF2-40B4-BE49-F238E27FC236}">
                <a16:creationId xmlns:a16="http://schemas.microsoft.com/office/drawing/2014/main" id="{16A390F6-1520-488F-97A9-78F0B2119006}"/>
              </a:ext>
            </a:extLst>
          </p:cNvPr>
          <p:cNvSpPr>
            <a:spLocks noGrp="1"/>
          </p:cNvSpPr>
          <p:nvPr>
            <p:ph sz="half" idx="16"/>
          </p:nvPr>
        </p:nvSpPr>
        <p:spPr>
          <a:xfrm>
            <a:off x="6911271" y="3386142"/>
            <a:ext cx="4783075"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3590267087"/>
      </p:ext>
    </p:extLst>
  </p:cSld>
  <p:clrMapOvr>
    <a:masterClrMapping/>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TWO CONTENT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C51E45D-B5D1-4EF4-9967-78E83BC898CC}"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227200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8" name="Content Placeholder 3">
            <a:extLst>
              <a:ext uri="{FF2B5EF4-FFF2-40B4-BE49-F238E27FC236}">
                <a16:creationId xmlns:a16="http://schemas.microsoft.com/office/drawing/2014/main" id="{80E9747C-D5E4-4606-9D3D-103BF578726B}"/>
              </a:ext>
            </a:extLst>
          </p:cNvPr>
          <p:cNvSpPr>
            <a:spLocks noGrp="1"/>
          </p:cNvSpPr>
          <p:nvPr>
            <p:ph sz="half" idx="17"/>
          </p:nvPr>
        </p:nvSpPr>
        <p:spPr>
          <a:xfrm>
            <a:off x="1527519" y="3386142"/>
            <a:ext cx="4559068" cy="2773258"/>
          </a:xfrm>
        </p:spPr>
        <p:txBody>
          <a:bodyPr>
            <a:normAutofit/>
          </a:bodyPr>
          <a:lstStyle>
            <a:lvl1pPr marL="180000" indent="-180000" algn="l" defTabSz="914400" rtl="0" eaLnBrk="1" latinLnBrk="0" hangingPunct="1">
              <a:lnSpc>
                <a:spcPct val="100000"/>
              </a:lnSpc>
              <a:spcBef>
                <a:spcPts val="600"/>
              </a:spcBef>
              <a:buClr>
                <a:schemeClr val="bg2"/>
              </a:buClr>
              <a:buFont typeface="Arial" panose="020B0604020202020204" pitchFamily="34" charset="0"/>
              <a:buChar char="•"/>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9" name="Content Placeholder 3">
            <a:extLst>
              <a:ext uri="{FF2B5EF4-FFF2-40B4-BE49-F238E27FC236}">
                <a16:creationId xmlns:a16="http://schemas.microsoft.com/office/drawing/2014/main" id="{C45F91F2-CC9B-43AA-A5DF-A0BCEB342754}"/>
              </a:ext>
            </a:extLst>
          </p:cNvPr>
          <p:cNvSpPr>
            <a:spLocks noGrp="1"/>
          </p:cNvSpPr>
          <p:nvPr>
            <p:ph sz="half" idx="18"/>
          </p:nvPr>
        </p:nvSpPr>
        <p:spPr>
          <a:xfrm>
            <a:off x="6911271" y="3386142"/>
            <a:ext cx="4783069" cy="2773258"/>
          </a:xfrm>
        </p:spPr>
        <p:txBody>
          <a:bodyPr>
            <a:normAutofit/>
          </a:bodyPr>
          <a:lstStyle>
            <a:lvl1pPr marL="180000" indent="-180000" algn="l" defTabSz="914400" rtl="0" eaLnBrk="1" latinLnBrk="0" hangingPunct="1">
              <a:lnSpc>
                <a:spcPct val="100000"/>
              </a:lnSpc>
              <a:spcBef>
                <a:spcPts val="600"/>
              </a:spcBef>
              <a:buClr>
                <a:schemeClr val="tx2"/>
              </a:buClr>
              <a:buFont typeface="Arial" panose="020B0604020202020204" pitchFamily="34" charset="0"/>
              <a:buChar char="•"/>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Tree>
    <p:extLst>
      <p:ext uri="{BB962C8B-B14F-4D97-AF65-F5344CB8AC3E}">
        <p14:creationId xmlns:p14="http://schemas.microsoft.com/office/powerpoint/2010/main" val="611792439"/>
      </p:ext>
    </p:extLst>
  </p:cSld>
  <p:clrMapOvr>
    <a:masterClrMapping/>
  </p:clrMapOvr>
  <p:transition spd="slow">
    <p:wip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7FDF157-A493-4A5F-9B08-356A30F203CD}"/>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C5BAB17F-C031-4630-8FA3-EE6012C20DEF}" type="datetime1">
              <a:rPr lang="en-US" smtClean="0"/>
              <a:t>12/11/2022</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Tree>
    <p:extLst>
      <p:ext uri="{BB962C8B-B14F-4D97-AF65-F5344CB8AC3E}">
        <p14:creationId xmlns:p14="http://schemas.microsoft.com/office/powerpoint/2010/main" val="2804327106"/>
      </p:ext>
    </p:extLst>
  </p:cSld>
  <p:clrMapOvr>
    <a:masterClrMapping/>
  </p:clrMapOvr>
  <p:transition spd="slow">
    <p:wip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Picture and Title">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0DB8CD8-F2C6-48F5-8A73-E5FB643BC475}"/>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gradFill>
                  <a:gsLst>
                    <a:gs pos="0">
                      <a:schemeClr val="bg2"/>
                    </a:gs>
                    <a:gs pos="100000">
                      <a:schemeClr val="accent1"/>
                    </a:gs>
                  </a:gsLst>
                  <a:lin ang="0" scaled="1"/>
                </a:gradFill>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5406CC0F-AE50-44ED-8007-5467636E4C42}" type="datetime1">
              <a:rPr lang="en-US" smtClean="0"/>
              <a:t>12/11/2022</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891E214-8AE6-4CA6-B994-7A8BDD0B394C}"/>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C95F487E-1B8C-4FBA-95B3-043C11DA1E65}"/>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AB912DCD-5EAD-419F-BF95-02B45172EDB0}"/>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0" y="1659525"/>
            <a:ext cx="12192000" cy="3872910"/>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E25C7F29-6151-4F91-80D1-C96C51C06795}"/>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410779"/>
      </p:ext>
    </p:extLst>
  </p:cSld>
  <p:clrMapOvr>
    <a:masterClrMapping/>
  </p:clrMapOvr>
  <p:transition spd="slow">
    <p:wip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50F2065-1E46-45F4-8B82-40AFF3B380E4}"/>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B0ED56-F1B1-4DBE-9DF3-13C23A2BEF6D}"/>
              </a:ext>
            </a:extLst>
          </p:cNvPr>
          <p:cNvSpPr>
            <a:spLocks noGrp="1"/>
          </p:cNvSpPr>
          <p:nvPr>
            <p:ph type="title" hasCustomPrompt="1"/>
          </p:nvPr>
        </p:nvSpPr>
        <p:spPr>
          <a:xfrm>
            <a:off x="928800" y="472822"/>
            <a:ext cx="10515600" cy="1325563"/>
          </a:xfrm>
        </p:spPr>
        <p:txBody>
          <a:bodyPr/>
          <a:lstStyle>
            <a:lvl1pPr>
              <a:defRPr/>
            </a:lvl1pPr>
          </a:lstStyle>
          <a:p>
            <a:r>
              <a:rPr lang="en-US" dirty="0"/>
              <a:t>PICTURE SLIDE</a:t>
            </a:r>
          </a:p>
        </p:txBody>
      </p:sp>
      <p:sp>
        <p:nvSpPr>
          <p:cNvPr id="5" name="Date Placeholder 4">
            <a:extLst>
              <a:ext uri="{FF2B5EF4-FFF2-40B4-BE49-F238E27FC236}">
                <a16:creationId xmlns:a16="http://schemas.microsoft.com/office/drawing/2014/main" id="{E5D93C86-ABD2-4554-A6DC-88EB255699E1}"/>
              </a:ext>
            </a:extLst>
          </p:cNvPr>
          <p:cNvSpPr>
            <a:spLocks noGrp="1"/>
          </p:cNvSpPr>
          <p:nvPr>
            <p:ph type="dt" sz="half" idx="10"/>
          </p:nvPr>
        </p:nvSpPr>
        <p:spPr/>
        <p:txBody>
          <a:bodyPr/>
          <a:lstStyle/>
          <a:p>
            <a:fld id="{8F5BCE4A-56A6-49EC-A673-D7F2D2D770DB}" type="datetime1">
              <a:rPr lang="en-US" smtClean="0"/>
              <a:t>12/11/2022</a:t>
            </a:fld>
            <a:endParaRPr lang="en-US" dirty="0"/>
          </a:p>
        </p:txBody>
      </p:sp>
      <p:sp>
        <p:nvSpPr>
          <p:cNvPr id="6" name="Footer Placeholder 5">
            <a:extLst>
              <a:ext uri="{FF2B5EF4-FFF2-40B4-BE49-F238E27FC236}">
                <a16:creationId xmlns:a16="http://schemas.microsoft.com/office/drawing/2014/main" id="{54E45015-FD92-48FC-8C28-ACCBC8BAB98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AC07E4C-515F-4DA3-9B83-5C6CE5B980C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BD1F59C3-73BF-4D90-B580-4014C2B27C2C}"/>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Picture Placeholder 19">
            <a:extLst>
              <a:ext uri="{FF2B5EF4-FFF2-40B4-BE49-F238E27FC236}">
                <a16:creationId xmlns:a16="http://schemas.microsoft.com/office/drawing/2014/main" id="{E570BBF0-DF30-4898-89DD-8E929C0AD0B3}"/>
              </a:ext>
            </a:extLst>
          </p:cNvPr>
          <p:cNvSpPr>
            <a:spLocks noGrp="1"/>
          </p:cNvSpPr>
          <p:nvPr>
            <p:ph type="pic" sz="quarter" idx="15"/>
          </p:nvPr>
        </p:nvSpPr>
        <p:spPr>
          <a:xfrm>
            <a:off x="246000" y="1659525"/>
            <a:ext cx="11700000" cy="4517136"/>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2A58BD2B-1B9B-49E6-8C1A-77F7A60420D7}"/>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7" name="Text Placeholder 15">
            <a:extLst>
              <a:ext uri="{FF2B5EF4-FFF2-40B4-BE49-F238E27FC236}">
                <a16:creationId xmlns:a16="http://schemas.microsoft.com/office/drawing/2014/main" id="{A17DA84B-7C7B-413F-9A4E-88B7975E1CBB}"/>
              </a:ext>
            </a:extLst>
          </p:cNvPr>
          <p:cNvSpPr>
            <a:spLocks noGrp="1"/>
          </p:cNvSpPr>
          <p:nvPr>
            <p:ph type="body" sz="quarter" idx="14"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453C73EB-9DF5-425B-B9EA-BADEC346708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7099162"/>
      </p:ext>
    </p:extLst>
  </p:cSld>
  <p:clrMapOvr>
    <a:masterClrMapping/>
  </p:clrMapOvr>
  <p:transition spd="slow">
    <p:wip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Picture and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Picture Placeholder 19">
            <a:extLst>
              <a:ext uri="{FF2B5EF4-FFF2-40B4-BE49-F238E27FC236}">
                <a16:creationId xmlns:a16="http://schemas.microsoft.com/office/drawing/2014/main" id="{90DA0444-D1E1-48F5-9158-243679F7B638}"/>
              </a:ext>
            </a:extLst>
          </p:cNvPr>
          <p:cNvSpPr>
            <a:spLocks noGrp="1"/>
          </p:cNvSpPr>
          <p:nvPr>
            <p:ph type="pic" sz="quarter" idx="15"/>
          </p:nvPr>
        </p:nvSpPr>
        <p:spPr>
          <a:xfrm>
            <a:off x="0" y="2167439"/>
            <a:ext cx="12192000" cy="4009222"/>
          </a:xfrm>
          <a:solidFill>
            <a:schemeClr val="bg1">
              <a:alpha val="50000"/>
            </a:schemeClr>
          </a:solidFill>
        </p:spPr>
        <p:txBody>
          <a:bodyPr anchor="ctr" anchorCtr="0">
            <a:normAutofit/>
          </a:bodyPr>
          <a:lstStyle>
            <a:lvl1pPr marL="0" indent="0" algn="ctr">
              <a:buNone/>
              <a:defRPr sz="1500"/>
            </a:lvl1pPr>
          </a:lstStyle>
          <a:p>
            <a:r>
              <a:rPr lang="en-US"/>
              <a:t>Click icon to add picture</a:t>
            </a: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F6EF2B0D-49A2-441C-B800-8DA3FF9758CE}"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9139101"/>
      </p:ext>
    </p:extLst>
  </p:cSld>
  <p:clrMapOvr>
    <a:masterClrMapping/>
  </p:clrMapOvr>
  <p:transition spd="slow">
    <p:wip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Picture and Title">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a:t>Click icon to add picture</a:t>
            </a:r>
            <a:endParaRPr lang="en-US" dirty="0"/>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7" y="4435638"/>
            <a:ext cx="8807116" cy="1571359"/>
          </a:xfrm>
        </p:spPr>
        <p:txBody>
          <a:bodyPr anchor="b">
            <a:normAutofit/>
          </a:bodyPr>
          <a:lstStyle>
            <a:lvl1pPr algn="l">
              <a:defRPr sz="4000" b="1">
                <a:solidFill>
                  <a:schemeClr val="bg1"/>
                </a:solidFill>
              </a:defRPr>
            </a:lvl1pPr>
          </a:lstStyle>
          <a:p>
            <a:r>
              <a:rPr lang="en-US" dirty="0"/>
              <a:t>PICTURE</a:t>
            </a:r>
            <a:br>
              <a:rPr lang="en-US" dirty="0"/>
            </a:br>
            <a:r>
              <a:rPr lang="en-US" dirty="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2F5D5FDB-2FE7-44AD-B9BD-8BEF95F41952}" type="datetime1">
              <a:rPr lang="en-US" smtClean="0"/>
              <a:t>12/11/2022</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2" name="Straight Connector 11">
            <a:extLst>
              <a:ext uri="{FF2B5EF4-FFF2-40B4-BE49-F238E27FC236}">
                <a16:creationId xmlns:a16="http://schemas.microsoft.com/office/drawing/2014/main" id="{E2311598-88E6-4CCA-AFD4-E5D87D3AAF1D}"/>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6689736"/>
      </p:ext>
    </p:extLst>
  </p:cSld>
  <p:clrMapOvr>
    <a:masterClrMapping/>
  </p:clrMapOvr>
  <p:transition spd="slow">
    <p:wip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29B2A5FC-034D-4F4C-833F-A3DDC66E3E6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9753FB07-8F96-4A12-BC7E-21F8E0954886}" type="datetime1">
              <a:rPr lang="en-US" smtClean="0"/>
              <a:t>12/11/2022</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1740947"/>
      </p:ext>
    </p:extLst>
  </p:cSld>
  <p:clrMapOvr>
    <a:masterClrMapping/>
  </p:clrMapOvr>
  <p:transition spd="slow">
    <p:wip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A48C424-A3E8-45D9-A344-780A64F65F99}"/>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gradFill>
                  <a:gsLst>
                    <a:gs pos="0">
                      <a:schemeClr val="bg2"/>
                    </a:gs>
                    <a:gs pos="100000">
                      <a:schemeClr val="accent1"/>
                    </a:gs>
                  </a:gsLst>
                  <a:lin ang="0" scaled="1"/>
                </a:gradFill>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C8790E14-8D81-41DD-8E4A-1160D6D337E4}" type="datetime1">
              <a:rPr lang="en-US" smtClean="0"/>
              <a:t>12/11/2022</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9" y="0"/>
            <a:ext cx="72000" cy="128930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017154"/>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2931545"/>
          </a:xfrm>
        </p:spPr>
        <p:txBody>
          <a:bodyPr>
            <a:normAutofit/>
          </a:bodyPr>
          <a:lstStyle>
            <a:lvl1pPr>
              <a:defRPr lang="en-US" sz="1600" i="0" kern="1200" dirty="0" smtClean="0">
                <a:solidFill>
                  <a:schemeClr val="tx1">
                    <a:lumMod val="75000"/>
                    <a:lumOff val="25000"/>
                  </a:schemeClr>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BE7B492-C944-422B-9779-A95207B000CF}"/>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B7A18CA1-13F1-4B77-BA9C-71FAF3AEE43C}"/>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7" name="Straight Connector 16">
            <a:extLst>
              <a:ext uri="{FF2B5EF4-FFF2-40B4-BE49-F238E27FC236}">
                <a16:creationId xmlns:a16="http://schemas.microsoft.com/office/drawing/2014/main" id="{166915A3-52A7-4C8C-B8EC-41071CB1A90B}"/>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48B84D4-EC6A-481E-87B5-0AA6E59A5C12}"/>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561181"/>
      </p:ext>
    </p:extLst>
  </p:cSld>
  <p:clrMapOvr>
    <a:masterClrMapping/>
  </p:clrMapOvr>
  <p:transition spd="slow">
    <p:wip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10540321-6794-45E5-A403-F840A499D67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Straight Connector 25">
            <a:extLst>
              <a:ext uri="{FF2B5EF4-FFF2-40B4-BE49-F238E27FC236}">
                <a16:creationId xmlns:a16="http://schemas.microsoft.com/office/drawing/2014/main" id="{FA226BC7-E49E-4871-8B90-93766E659C8E}"/>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27" name="Text Placeholder 15">
            <a:extLst>
              <a:ext uri="{FF2B5EF4-FFF2-40B4-BE49-F238E27FC236}">
                <a16:creationId xmlns:a16="http://schemas.microsoft.com/office/drawing/2014/main" id="{7FD1F1BF-3901-435E-A225-44921D7097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9" name="Straight Connector 28">
            <a:extLst>
              <a:ext uri="{FF2B5EF4-FFF2-40B4-BE49-F238E27FC236}">
                <a16:creationId xmlns:a16="http://schemas.microsoft.com/office/drawing/2014/main" id="{3A349A95-A047-4A05-83FB-F32C38181430}"/>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A2C5870-C68D-4A7D-82BB-410BAD394DF1}"/>
              </a:ext>
            </a:extLst>
          </p:cNvPr>
          <p:cNvSpPr>
            <a:spLocks noGrp="1"/>
          </p:cNvSpPr>
          <p:nvPr>
            <p:ph type="title" hasCustomPrompt="1"/>
          </p:nvPr>
        </p:nvSpPr>
        <p:spPr>
          <a:xfrm>
            <a:off x="928800" y="470055"/>
            <a:ext cx="10515600" cy="1325563"/>
          </a:xfrm>
        </p:spPr>
        <p:txBody>
          <a:bodyPr/>
          <a:lstStyle>
            <a:lvl1pPr>
              <a:defRPr/>
            </a:lvl1pPr>
          </a:lstStyle>
          <a:p>
            <a:r>
              <a:rPr lang="en-US" dirty="0"/>
              <a:t>CHART SLIDE</a:t>
            </a:r>
          </a:p>
        </p:txBody>
      </p:sp>
      <p:sp>
        <p:nvSpPr>
          <p:cNvPr id="3" name="Date Placeholder 2">
            <a:extLst>
              <a:ext uri="{FF2B5EF4-FFF2-40B4-BE49-F238E27FC236}">
                <a16:creationId xmlns:a16="http://schemas.microsoft.com/office/drawing/2014/main" id="{6236F3ED-82D9-4642-A435-86170B8919AF}"/>
              </a:ext>
            </a:extLst>
          </p:cNvPr>
          <p:cNvSpPr>
            <a:spLocks noGrp="1"/>
          </p:cNvSpPr>
          <p:nvPr>
            <p:ph type="dt" sz="half" idx="10"/>
          </p:nvPr>
        </p:nvSpPr>
        <p:spPr/>
        <p:txBody>
          <a:bodyPr/>
          <a:lstStyle/>
          <a:p>
            <a:fld id="{2F825738-C96E-44D6-94FE-78EC73B11312}" type="datetime1">
              <a:rPr lang="en-US" smtClean="0"/>
              <a:t>12/11/2022</a:t>
            </a:fld>
            <a:endParaRPr lang="en-US" dirty="0"/>
          </a:p>
        </p:txBody>
      </p:sp>
      <p:sp>
        <p:nvSpPr>
          <p:cNvPr id="4" name="Footer Placeholder 3">
            <a:extLst>
              <a:ext uri="{FF2B5EF4-FFF2-40B4-BE49-F238E27FC236}">
                <a16:creationId xmlns:a16="http://schemas.microsoft.com/office/drawing/2014/main" id="{B172C020-7618-45BB-AF25-CD2F3A57D922}"/>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AFAFB5F8-C1DD-4F45-9C62-6669B34800E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8" name="Rectangle 7">
            <a:extLst>
              <a:ext uri="{FF2B5EF4-FFF2-40B4-BE49-F238E27FC236}">
                <a16:creationId xmlns:a16="http://schemas.microsoft.com/office/drawing/2014/main" id="{6D28A3A2-B6A3-4735-BBC9-E721BA710C9B}"/>
              </a:ext>
            </a:extLst>
          </p:cNvPr>
          <p:cNvSpPr/>
          <p:nvPr userDrawn="1"/>
        </p:nvSpPr>
        <p:spPr>
          <a:xfrm>
            <a:off x="687288" y="255842"/>
            <a:ext cx="72000" cy="10334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BADDF5A7-229B-4731-9A6F-9DE095F66600}"/>
              </a:ext>
            </a:extLst>
          </p:cNvPr>
          <p:cNvSpPr>
            <a:spLocks noGrp="1"/>
          </p:cNvSpPr>
          <p:nvPr>
            <p:ph type="body" idx="1"/>
          </p:nvPr>
        </p:nvSpPr>
        <p:spPr>
          <a:xfrm>
            <a:off x="928800" y="2316979"/>
            <a:ext cx="5157787"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Content Placeholder 3">
            <a:extLst>
              <a:ext uri="{FF2B5EF4-FFF2-40B4-BE49-F238E27FC236}">
                <a16:creationId xmlns:a16="http://schemas.microsoft.com/office/drawing/2014/main" id="{131A72C0-870A-4F64-AE16-6B1FA2C61A94}"/>
              </a:ext>
            </a:extLst>
          </p:cNvPr>
          <p:cNvSpPr>
            <a:spLocks noGrp="1"/>
          </p:cNvSpPr>
          <p:nvPr>
            <p:ph sz="half" idx="2"/>
          </p:nvPr>
        </p:nvSpPr>
        <p:spPr>
          <a:xfrm>
            <a:off x="928800" y="3431112"/>
            <a:ext cx="5157787"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11" name="Text Placeholder 4">
            <a:extLst>
              <a:ext uri="{FF2B5EF4-FFF2-40B4-BE49-F238E27FC236}">
                <a16:creationId xmlns:a16="http://schemas.microsoft.com/office/drawing/2014/main" id="{9962AFC0-1C35-4CF7-B15A-469738360002}"/>
              </a:ext>
            </a:extLst>
          </p:cNvPr>
          <p:cNvSpPr>
            <a:spLocks noGrp="1"/>
          </p:cNvSpPr>
          <p:nvPr>
            <p:ph type="body" sz="quarter" idx="3"/>
          </p:nvPr>
        </p:nvSpPr>
        <p:spPr>
          <a:xfrm>
            <a:off x="6224784" y="1402584"/>
            <a:ext cx="5183188"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2A1EF39B-44B4-41E9-B813-11A664255B46}"/>
              </a:ext>
            </a:extLst>
          </p:cNvPr>
          <p:cNvSpPr>
            <a:spLocks noGrp="1"/>
          </p:cNvSpPr>
          <p:nvPr>
            <p:ph sz="quarter" idx="4"/>
          </p:nvPr>
        </p:nvSpPr>
        <p:spPr>
          <a:xfrm>
            <a:off x="6224784" y="2516716"/>
            <a:ext cx="5183188" cy="3687653"/>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13" name="Straight Connector 12">
            <a:extLst>
              <a:ext uri="{FF2B5EF4-FFF2-40B4-BE49-F238E27FC236}">
                <a16:creationId xmlns:a16="http://schemas.microsoft.com/office/drawing/2014/main" id="{0E13CA67-E267-486C-8B01-B07C27F7D30A}"/>
              </a:ext>
            </a:extLst>
          </p:cNvPr>
          <p:cNvCxnSpPr/>
          <p:nvPr userDrawn="1"/>
        </p:nvCxnSpPr>
        <p:spPr>
          <a:xfrm>
            <a:off x="1068863" y="327193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51A0EC-216D-492E-A209-7CD61B5343CC}"/>
              </a:ext>
            </a:extLst>
          </p:cNvPr>
          <p:cNvCxnSpPr/>
          <p:nvPr userDrawn="1"/>
        </p:nvCxnSpPr>
        <p:spPr>
          <a:xfrm>
            <a:off x="6352281" y="2357538"/>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DF95BF2-B52F-4059-BC20-4B61F5F92FC3}"/>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2985217"/>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582"/>
            <a:ext cx="8807116" cy="91587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49257"/>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B3903798-9F8A-4555-A128-691FDFB38DA9}" type="datetime1">
              <a:rPr lang="en-US" noProof="0" smtClean="0"/>
              <a:t>12/11/2022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79420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13969"/>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2012447818"/>
      </p:ext>
    </p:extLst>
  </p:cSld>
  <p:clrMapOvr>
    <a:masterClrMapping/>
  </p:clrMapOvr>
  <p:transition spd="slow">
    <p:wip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8" y="2272009"/>
            <a:ext cx="4759643" cy="823912"/>
          </a:xfrm>
        </p:spPr>
        <p:txBody>
          <a:bodyPr anchor="b"/>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5989398F-A7F5-4300-AD8D-F2211496F365}"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8" y="3386142"/>
            <a:ext cx="4759643"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bg1"/>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067091"/>
      </p:ext>
    </p:extLst>
  </p:cSld>
  <p:clrMapOvr>
    <a:masterClrMapping/>
  </p:clrMapOvr>
  <p:transition spd="slow">
    <p:wip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00CD2376-834B-4EE0-BA14-A9AEA2135615}"/>
              </a:ext>
            </a:extLst>
          </p:cNvPr>
          <p:cNvSpPr/>
          <p:nvPr userDrawn="1"/>
        </p:nvSpPr>
        <p:spPr>
          <a:xfrm>
            <a:off x="6096000" y="0"/>
            <a:ext cx="6096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 Placeholder 2">
            <a:extLst>
              <a:ext uri="{FF2B5EF4-FFF2-40B4-BE49-F238E27FC236}">
                <a16:creationId xmlns:a16="http://schemas.microsoft.com/office/drawing/2014/main" id="{4D589D6B-831D-4563-A99C-EBE2564083ED}"/>
              </a:ext>
            </a:extLst>
          </p:cNvPr>
          <p:cNvSpPr>
            <a:spLocks noGrp="1"/>
          </p:cNvSpPr>
          <p:nvPr>
            <p:ph type="body" idx="1"/>
          </p:nvPr>
        </p:nvSpPr>
        <p:spPr>
          <a:xfrm>
            <a:off x="1555329" y="2272009"/>
            <a:ext cx="4540672" cy="823912"/>
          </a:xfrm>
        </p:spPr>
        <p:txBody>
          <a:bodyPr anchor="b"/>
          <a:lstStyle>
            <a:lvl1pPr marL="0" indent="0">
              <a:buNone/>
              <a:defRPr lang="en-US" sz="2500" b="1" i="0" kern="1200" dirty="0" smtClean="0">
                <a:solidFill>
                  <a:schemeClr val="bg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630859"/>
            <a:ext cx="4143555" cy="1536580"/>
          </a:xfrm>
        </p:spPr>
        <p:txBody>
          <a:bodyPr/>
          <a:lstStyle>
            <a:lvl1pPr>
              <a:defRPr>
                <a:gradFill>
                  <a:gsLst>
                    <a:gs pos="0">
                      <a:schemeClr val="bg2"/>
                    </a:gs>
                    <a:gs pos="100000">
                      <a:schemeClr val="accent1"/>
                    </a:gs>
                  </a:gsLst>
                  <a:lin ang="0" scaled="1"/>
                </a:gradFill>
              </a:defRPr>
            </a:lvl1pPr>
          </a:lstStyle>
          <a:p>
            <a:r>
              <a:rPr lang="en-US" dirty="0"/>
              <a:t>CHART</a:t>
            </a:r>
            <a:br>
              <a:rPr lang="en-US" dirty="0"/>
            </a:br>
            <a:r>
              <a:rPr lang="en-US" dirty="0"/>
              <a:t>SLIDE</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1F1D69A2-DE74-4722-929F-847049DD6A45}"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Content Placeholder 3">
            <a:extLst>
              <a:ext uri="{FF2B5EF4-FFF2-40B4-BE49-F238E27FC236}">
                <a16:creationId xmlns:a16="http://schemas.microsoft.com/office/drawing/2014/main" id="{3B530EAF-CF53-49F1-B6C8-C2B60A5F633E}"/>
              </a:ext>
            </a:extLst>
          </p:cNvPr>
          <p:cNvSpPr>
            <a:spLocks noGrp="1"/>
          </p:cNvSpPr>
          <p:nvPr>
            <p:ph sz="half" idx="2"/>
          </p:nvPr>
        </p:nvSpPr>
        <p:spPr>
          <a:xfrm>
            <a:off x="1555329" y="3386142"/>
            <a:ext cx="4540672" cy="2773258"/>
          </a:xfrm>
        </p:spPr>
        <p:txBody>
          <a:bodyPr>
            <a:normAutofit/>
          </a:bodyPr>
          <a:lstStyle>
            <a:lvl1pPr marL="0" indent="0" algn="l" defTabSz="914400" rtl="0" eaLnBrk="1" latinLnBrk="0" hangingPunct="1">
              <a:lnSpc>
                <a:spcPct val="100000"/>
              </a:lnSpc>
              <a:spcBef>
                <a:spcPts val="600"/>
              </a:spcBef>
              <a:buFont typeface="Arial" panose="020B0604020202020204" pitchFamily="34" charset="0"/>
              <a:buNone/>
              <a:defRPr lang="en-US" sz="1600" i="0" kern="1200" dirty="0" smtClean="0">
                <a:solidFill>
                  <a:schemeClr val="tx1">
                    <a:lumMod val="75000"/>
                    <a:lumOff val="25000"/>
                  </a:schemeClr>
                </a:solidFill>
                <a:latin typeface="+mn-lt"/>
                <a:ea typeface="+mn-ea"/>
                <a:cs typeface="+mn-cs"/>
              </a:defRPr>
            </a:lvl1pPr>
            <a:lvl2pPr marL="6858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2pPr>
            <a:lvl3pPr marL="11430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3pPr>
            <a:lvl4pPr marL="1600200" indent="0" algn="l" defTabSz="914400" rtl="0" eaLnBrk="1" latinLnBrk="0" hangingPunct="1">
              <a:lnSpc>
                <a:spcPct val="90000"/>
              </a:lnSpc>
              <a:buFont typeface="Arial" panose="020B0604020202020204" pitchFamily="34" charset="0"/>
              <a:buNone/>
              <a:defRPr lang="en-US" sz="1400" kern="1200" dirty="0" smtClean="0">
                <a:solidFill>
                  <a:schemeClr val="bg1"/>
                </a:solidFill>
                <a:latin typeface="+mn-lt"/>
                <a:ea typeface="+mn-ea"/>
                <a:cs typeface="+mn-cs"/>
              </a:defRPr>
            </a:lvl4pPr>
            <a:lvl5pPr marL="2057400" indent="0" algn="l" defTabSz="914400" rtl="0" eaLnBrk="1" latinLnBrk="0" hangingPunct="1">
              <a:lnSpc>
                <a:spcPct val="90000"/>
              </a:lnSpc>
              <a:buFont typeface="Arial" panose="020B0604020202020204" pitchFamily="34" charset="0"/>
              <a:buNone/>
              <a:defRPr lang="en-US" sz="1400" kern="1200" dirty="0">
                <a:solidFill>
                  <a:schemeClr val="bg1"/>
                </a:solidFill>
                <a:latin typeface="+mn-lt"/>
                <a:ea typeface="+mn-ea"/>
                <a:cs typeface="+mn-cs"/>
              </a:defRPr>
            </a:lvl5pPr>
          </a:lstStyle>
          <a:p>
            <a:pPr lvl="0"/>
            <a:r>
              <a:rPr lang="en-US"/>
              <a:t>Click to edit Master text styles</a:t>
            </a:r>
          </a:p>
        </p:txBody>
      </p:sp>
      <p:sp>
        <p:nvSpPr>
          <p:cNvPr id="20" name="Text Placeholder 4">
            <a:extLst>
              <a:ext uri="{FF2B5EF4-FFF2-40B4-BE49-F238E27FC236}">
                <a16:creationId xmlns:a16="http://schemas.microsoft.com/office/drawing/2014/main" id="{73B77664-6718-4048-AA03-DCFB4D6D880C}"/>
              </a:ext>
            </a:extLst>
          </p:cNvPr>
          <p:cNvSpPr>
            <a:spLocks noGrp="1"/>
          </p:cNvSpPr>
          <p:nvPr>
            <p:ph type="body" sz="quarter" idx="3"/>
          </p:nvPr>
        </p:nvSpPr>
        <p:spPr>
          <a:xfrm>
            <a:off x="6911272" y="1414759"/>
            <a:ext cx="4783083" cy="823912"/>
          </a:xfrm>
        </p:spPr>
        <p:txBody>
          <a:bodyPr anchor="b">
            <a:normAutofit/>
          </a:bodyPr>
          <a:lstStyle>
            <a:lvl1pPr marL="0" indent="0">
              <a:buNone/>
              <a:defRPr lang="en-US" sz="2500" b="1" i="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1" name="Content Placeholder 5">
            <a:extLst>
              <a:ext uri="{FF2B5EF4-FFF2-40B4-BE49-F238E27FC236}">
                <a16:creationId xmlns:a16="http://schemas.microsoft.com/office/drawing/2014/main" id="{17E62B55-2C81-4D0C-82F0-D765EFB74575}"/>
              </a:ext>
            </a:extLst>
          </p:cNvPr>
          <p:cNvSpPr>
            <a:spLocks noGrp="1"/>
          </p:cNvSpPr>
          <p:nvPr>
            <p:ph sz="quarter" idx="4"/>
          </p:nvPr>
        </p:nvSpPr>
        <p:spPr>
          <a:xfrm>
            <a:off x="6911272" y="2528891"/>
            <a:ext cx="4783083" cy="3630507"/>
          </a:xfrm>
        </p:spPr>
        <p:txBody>
          <a:bodyPr>
            <a:normAutofit/>
          </a:bodyPr>
          <a:lstStyle>
            <a:lvl1pPr>
              <a:defRPr lang="en-US" sz="1600" i="0" kern="1200" dirty="0" smtClean="0">
                <a:solidFill>
                  <a:schemeClr val="bg1"/>
                </a:solidFill>
                <a:latin typeface="+mn-lt"/>
                <a:ea typeface="+mn-ea"/>
                <a:cs typeface="+mn-cs"/>
              </a:defRPr>
            </a:lvl1pPr>
            <a:lvl2pPr>
              <a:defRPr/>
            </a:lvl2pPr>
            <a:lvl3pPr>
              <a:defRPr/>
            </a:lvl3pPr>
            <a:lvl4pPr>
              <a:defRPr/>
            </a:lvl4pPr>
            <a:lvl5pPr>
              <a:defRPr/>
            </a:lvl5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cxnSp>
        <p:nvCxnSpPr>
          <p:cNvPr id="22" name="Straight Connector 21">
            <a:extLst>
              <a:ext uri="{FF2B5EF4-FFF2-40B4-BE49-F238E27FC236}">
                <a16:creationId xmlns:a16="http://schemas.microsoft.com/office/drawing/2014/main" id="{D6ECB7AA-A238-4E2E-8A06-0B7C8B62A61D}"/>
              </a:ext>
            </a:extLst>
          </p:cNvPr>
          <p:cNvCxnSpPr>
            <a:cxnSpLocks/>
          </p:cNvCxnSpPr>
          <p:nvPr userDrawn="1"/>
        </p:nvCxnSpPr>
        <p:spPr>
          <a:xfrm>
            <a:off x="1695391" y="3226963"/>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34F3080-CEDC-41FB-BA9C-9C93575A8C71}"/>
              </a:ext>
            </a:extLst>
          </p:cNvPr>
          <p:cNvCxnSpPr>
            <a:cxnSpLocks/>
          </p:cNvCxnSpPr>
          <p:nvPr userDrawn="1"/>
        </p:nvCxnSpPr>
        <p:spPr>
          <a:xfrm>
            <a:off x="7038769" y="2369713"/>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0351664"/>
      </p:ext>
    </p:extLst>
  </p:cSld>
  <p:clrMapOvr>
    <a:masterClrMapping/>
  </p:clrMapOvr>
  <p:transition spd="slow">
    <p:wip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B4FDD192-6800-47D0-90F1-7D91FE57976D}" type="datetime1">
              <a:rPr lang="en-US" smtClean="0"/>
              <a:t>12/11/2022</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289527"/>
      </p:ext>
    </p:extLst>
  </p:cSld>
  <p:clrMapOvr>
    <a:masterClrMapping/>
  </p:clrMapOvr>
  <p:transition spd="slow">
    <p:wip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0ED1F5F9-2E42-493E-906D-AA9F7D5F0880}"/>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47703"/>
            <a:ext cx="6291150" cy="1328497"/>
          </a:xfrm>
        </p:spPr>
        <p:txBody>
          <a:bodyPr anchor="b">
            <a:noAutofit/>
          </a:bodyPr>
          <a:lstStyle>
            <a:lvl1pPr>
              <a:defRPr sz="4000">
                <a:gradFill>
                  <a:gsLst>
                    <a:gs pos="0">
                      <a:schemeClr val="bg2"/>
                    </a:gs>
                    <a:gs pos="100000">
                      <a:schemeClr val="accent1"/>
                    </a:gs>
                  </a:gsLst>
                  <a:lin ang="0" scaled="1"/>
                </a:gradFill>
              </a:defRPr>
            </a:lvl1pPr>
          </a:lstStyle>
          <a:p>
            <a:r>
              <a:rPr lang="en-US" dirty="0"/>
              <a:t>PICTURE WITH</a:t>
            </a:r>
            <a:br>
              <a:rPr lang="en-US" dirty="0"/>
            </a:br>
            <a:r>
              <a:rPr lang="en-US" dirty="0"/>
              <a:t>CAPTION 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0" y="2950934"/>
            <a:ext cx="12192000" cy="2581498"/>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2216910"/>
            <a:ext cx="6291150" cy="654726"/>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CABEC1E2-BCC4-44B2-A3D7-036C18CBFA1C}" type="datetime1">
              <a:rPr lang="en-US" smtClean="0"/>
              <a:t>12/11/2022</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1723" cy="1813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2102969"/>
            <a:ext cx="630936" cy="0"/>
          </a:xfrm>
          <a:prstGeom prst="line">
            <a:avLst/>
          </a:prstGeom>
          <a:ln w="1905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707FDA-D4BE-43FA-91CD-CBA55EB8CA17}"/>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53849"/>
      </p:ext>
    </p:extLst>
  </p:cSld>
  <p:clrMapOvr>
    <a:masterClrMapping/>
  </p:clrMapOvr>
  <p:transition spd="slow">
    <p:wip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801289E2-E0FB-4100-99AE-FC48AB519EE0}"/>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928800" y="652069"/>
            <a:ext cx="3932237"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255600"/>
            <a:ext cx="5231567" cy="6346800"/>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928800" y="3283710"/>
            <a:ext cx="3932237"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7D989723-4BF4-48A4-B5CD-B482435A8942}" type="datetime1">
              <a:rPr lang="en-US" smtClean="0"/>
              <a:t>12/11/2022</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687289" y="0"/>
            <a:ext cx="72000" cy="28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06886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BF50E9D-E2D8-41FB-816D-829494C06AD8}"/>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Text Placeholder 15">
            <a:extLst>
              <a:ext uri="{FF2B5EF4-FFF2-40B4-BE49-F238E27FC236}">
                <a16:creationId xmlns:a16="http://schemas.microsoft.com/office/drawing/2014/main" id="{0C17ED7B-D5EA-4FB8-8E1B-F04BFE982E63}"/>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20" name="Straight Connector 19">
            <a:extLst>
              <a:ext uri="{FF2B5EF4-FFF2-40B4-BE49-F238E27FC236}">
                <a16:creationId xmlns:a16="http://schemas.microsoft.com/office/drawing/2014/main" id="{4A992C28-7C5F-479C-A649-564EFD0EEABF}"/>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D1F0C21-A9B5-47E2-93F8-6226D37312FC}"/>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0437649"/>
      </p:ext>
    </p:extLst>
  </p:cSld>
  <p:clrMapOvr>
    <a:masterClrMapping/>
  </p:clrMapOvr>
  <p:transition spd="slow">
    <p:wip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4FC33DF7-D0A2-49E4-BF1D-6DC097E62DC5}"/>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BEF872A-3B4F-4F8E-9C76-EEF7A4FEA4D3}"/>
              </a:ext>
            </a:extLst>
          </p:cNvPr>
          <p:cNvSpPr>
            <a:spLocks noGrp="1"/>
          </p:cNvSpPr>
          <p:nvPr>
            <p:ph type="title" hasCustomPrompt="1"/>
          </p:nvPr>
        </p:nvSpPr>
        <p:spPr>
          <a:xfrm>
            <a:off x="1519351" y="652069"/>
            <a:ext cx="3490800" cy="2390931"/>
          </a:xfrm>
        </p:spPr>
        <p:txBody>
          <a:bodyPr anchor="b">
            <a:noAutofit/>
          </a:bodyPr>
          <a:lstStyle>
            <a:lvl1pPr>
              <a:defRPr sz="4000"/>
            </a:lvl1pPr>
          </a:lstStyle>
          <a:p>
            <a:r>
              <a:rPr lang="en-US" dirty="0"/>
              <a:t>PICTURE</a:t>
            </a:r>
            <a:br>
              <a:rPr lang="en-US" dirty="0"/>
            </a:br>
            <a:r>
              <a:rPr lang="en-US" dirty="0"/>
              <a:t>WITH</a:t>
            </a:r>
            <a:br>
              <a:rPr lang="en-US" dirty="0"/>
            </a:br>
            <a:r>
              <a:rPr lang="en-US" dirty="0"/>
              <a:t>CAPTION</a:t>
            </a:r>
            <a:br>
              <a:rPr lang="en-US" dirty="0"/>
            </a:br>
            <a:r>
              <a:rPr lang="en-US" dirty="0"/>
              <a:t>SLIDE</a:t>
            </a:r>
          </a:p>
        </p:txBody>
      </p:sp>
      <p:sp>
        <p:nvSpPr>
          <p:cNvPr id="3" name="Picture Placeholder 2">
            <a:extLst>
              <a:ext uri="{FF2B5EF4-FFF2-40B4-BE49-F238E27FC236}">
                <a16:creationId xmlns:a16="http://schemas.microsoft.com/office/drawing/2014/main" id="{8625F378-E3B6-430E-A0C8-CEF68EC34867}"/>
              </a:ext>
            </a:extLst>
          </p:cNvPr>
          <p:cNvSpPr>
            <a:spLocks noGrp="1"/>
          </p:cNvSpPr>
          <p:nvPr>
            <p:ph type="pic" idx="1"/>
          </p:nvPr>
        </p:nvSpPr>
        <p:spPr>
          <a:xfrm>
            <a:off x="5231566" y="0"/>
            <a:ext cx="5231567" cy="6857999"/>
          </a:xfrm>
          <a:solidFill>
            <a:schemeClr val="bg1">
              <a:alpha val="35000"/>
            </a:schemeClr>
          </a:solidFill>
        </p:spPr>
        <p:txBody>
          <a:bodyPr anchor="ctr" anchorCtr="0">
            <a:normAutofit/>
          </a:bodyPr>
          <a:lstStyle>
            <a:lvl1pPr marL="0" indent="0" algn="ctr">
              <a:buNone/>
              <a:defRPr sz="20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109A766-AE6E-4EE0-BBA9-267550F4669F}"/>
              </a:ext>
            </a:extLst>
          </p:cNvPr>
          <p:cNvSpPr>
            <a:spLocks noGrp="1"/>
          </p:cNvSpPr>
          <p:nvPr>
            <p:ph type="body" sz="half" idx="2"/>
          </p:nvPr>
        </p:nvSpPr>
        <p:spPr>
          <a:xfrm>
            <a:off x="1519351" y="3283710"/>
            <a:ext cx="3490800" cy="2439988"/>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5" name="Date Placeholder 4">
            <a:extLst>
              <a:ext uri="{FF2B5EF4-FFF2-40B4-BE49-F238E27FC236}">
                <a16:creationId xmlns:a16="http://schemas.microsoft.com/office/drawing/2014/main" id="{E93FA4ED-DF34-437A-A3DD-C590456AE163}"/>
              </a:ext>
            </a:extLst>
          </p:cNvPr>
          <p:cNvSpPr>
            <a:spLocks noGrp="1"/>
          </p:cNvSpPr>
          <p:nvPr>
            <p:ph type="dt" sz="half" idx="10"/>
          </p:nvPr>
        </p:nvSpPr>
        <p:spPr/>
        <p:txBody>
          <a:bodyPr/>
          <a:lstStyle/>
          <a:p>
            <a:fld id="{934AF4EC-7DDE-4C95-9956-59513BFBB065}" type="datetime1">
              <a:rPr lang="en-US" smtClean="0"/>
              <a:t>12/11/2022</a:t>
            </a:fld>
            <a:endParaRPr lang="en-US" dirty="0"/>
          </a:p>
        </p:txBody>
      </p:sp>
      <p:sp>
        <p:nvSpPr>
          <p:cNvPr id="6" name="Footer Placeholder 5">
            <a:extLst>
              <a:ext uri="{FF2B5EF4-FFF2-40B4-BE49-F238E27FC236}">
                <a16:creationId xmlns:a16="http://schemas.microsoft.com/office/drawing/2014/main" id="{96BE8EAD-D127-4320-BE56-300A2412569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79BD6BD1-5229-4162-9050-A799C112300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41F678A-2BA4-4866-BA2B-804BAFA272E6}"/>
              </a:ext>
            </a:extLst>
          </p:cNvPr>
          <p:cNvSpPr/>
          <p:nvPr userDrawn="1"/>
        </p:nvSpPr>
        <p:spPr>
          <a:xfrm>
            <a:off x="1277838" y="837332"/>
            <a:ext cx="72843" cy="20426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B37F503C-8741-4170-AB97-2F028D895E60}"/>
              </a:ext>
            </a:extLst>
          </p:cNvPr>
          <p:cNvCxnSpPr/>
          <p:nvPr userDrawn="1"/>
        </p:nvCxnSpPr>
        <p:spPr>
          <a:xfrm>
            <a:off x="1659413" y="316976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A339F42-187E-423E-888A-A223C1B2E02E}"/>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2" name="Text Placeholder 15">
            <a:extLst>
              <a:ext uri="{FF2B5EF4-FFF2-40B4-BE49-F238E27FC236}">
                <a16:creationId xmlns:a16="http://schemas.microsoft.com/office/drawing/2014/main" id="{3156C8BB-DCB4-4A6F-9463-81442ECFAE6D}"/>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3" name="Straight Connector 12">
            <a:extLst>
              <a:ext uri="{FF2B5EF4-FFF2-40B4-BE49-F238E27FC236}">
                <a16:creationId xmlns:a16="http://schemas.microsoft.com/office/drawing/2014/main" id="{943ED311-FC15-4C06-8B1C-5C57F3F9A786}"/>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46941A3-2F65-4CFA-8EEF-AB50FBB6660E}"/>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020700"/>
      </p:ext>
    </p:extLst>
  </p:cSld>
  <p:clrMapOvr>
    <a:masterClrMapping/>
  </p:clrMapOvr>
  <p:transition spd="slow">
    <p:wip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4FC6DCA8-CFF5-4F20-A410-C3EA0873DEFA}"/>
              </a:ext>
            </a:extLst>
          </p:cNvPr>
          <p:cNvSpPr>
            <a:spLocks noGrp="1"/>
          </p:cNvSpPr>
          <p:nvPr>
            <p:ph type="pic" sz="quarter" idx="15"/>
          </p:nvPr>
        </p:nvSpPr>
        <p:spPr>
          <a:xfrm>
            <a:off x="0" y="0"/>
            <a:ext cx="12191999" cy="4251153"/>
          </a:xfrm>
          <a:custGeom>
            <a:avLst/>
            <a:gdLst>
              <a:gd name="connsiteX0" fmla="*/ 0 w 12191999"/>
              <a:gd name="connsiteY0" fmla="*/ 0 h 4251153"/>
              <a:gd name="connsiteX1" fmla="*/ 12191999 w 12191999"/>
              <a:gd name="connsiteY1" fmla="*/ 0 h 4251153"/>
              <a:gd name="connsiteX2" fmla="*/ 12191999 w 12191999"/>
              <a:gd name="connsiteY2" fmla="*/ 795243 h 4251153"/>
              <a:gd name="connsiteX3" fmla="*/ 11190767 w 12191999"/>
              <a:gd name="connsiteY3" fmla="*/ 795243 h 4251153"/>
              <a:gd name="connsiteX4" fmla="*/ 11190767 w 12191999"/>
              <a:gd name="connsiteY4" fmla="*/ 802443 h 4251153"/>
              <a:gd name="connsiteX5" fmla="*/ 12191999 w 12191999"/>
              <a:gd name="connsiteY5" fmla="*/ 802443 h 4251153"/>
              <a:gd name="connsiteX6" fmla="*/ 12191999 w 12191999"/>
              <a:gd name="connsiteY6" fmla="*/ 4251153 h 4251153"/>
              <a:gd name="connsiteX7" fmla="*/ 0 w 12191999"/>
              <a:gd name="connsiteY7" fmla="*/ 4251153 h 4251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1999" h="4251153">
                <a:moveTo>
                  <a:pt x="0" y="0"/>
                </a:moveTo>
                <a:lnTo>
                  <a:pt x="12191999" y="0"/>
                </a:lnTo>
                <a:lnTo>
                  <a:pt x="12191999" y="795243"/>
                </a:lnTo>
                <a:lnTo>
                  <a:pt x="11190767" y="795243"/>
                </a:lnTo>
                <a:lnTo>
                  <a:pt x="11190767" y="802443"/>
                </a:lnTo>
                <a:lnTo>
                  <a:pt x="12191999" y="802443"/>
                </a:lnTo>
                <a:lnTo>
                  <a:pt x="12191999" y="4251153"/>
                </a:lnTo>
                <a:lnTo>
                  <a:pt x="0" y="4251153"/>
                </a:lnTo>
                <a:close/>
              </a:path>
            </a:pathLst>
          </a:custGeom>
          <a:solidFill>
            <a:schemeClr val="bg1">
              <a:alpha val="50000"/>
            </a:schemeClr>
          </a:solidFill>
        </p:spPr>
        <p:txBody>
          <a:bodyPr wrap="square" anchor="ctr" anchorCtr="0">
            <a:noAutofit/>
          </a:bodyPr>
          <a:lstStyle>
            <a:lvl1pPr marL="0" indent="0" algn="ctr">
              <a:buNone/>
              <a:defRPr sz="1500"/>
            </a:lvl1pPr>
          </a:lstStyle>
          <a:p>
            <a:r>
              <a:rPr lang="en-US" noProof="0"/>
              <a:t>Click icon to add picture</a:t>
            </a:r>
          </a:p>
        </p:txBody>
      </p:sp>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6320892" y="5027253"/>
            <a:ext cx="5373461" cy="1132143"/>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cxnSp>
        <p:nvCxnSpPr>
          <p:cNvPr id="20" name="Straight Connector 19">
            <a:extLst>
              <a:ext uri="{FF2B5EF4-FFF2-40B4-BE49-F238E27FC236}">
                <a16:creationId xmlns:a16="http://schemas.microsoft.com/office/drawing/2014/main" id="{4B6A7686-9AC4-4F00-9096-A661393BEBDC}"/>
              </a:ext>
            </a:extLst>
          </p:cNvPr>
          <p:cNvCxnSpPr/>
          <p:nvPr userDrawn="1"/>
        </p:nvCxnSpPr>
        <p:spPr>
          <a:xfrm>
            <a:off x="1838883" y="607270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694226" y="4626870"/>
            <a:ext cx="4626665" cy="1389106"/>
          </a:xfrm>
        </p:spPr>
        <p:txBody>
          <a:bodyPr anchor="b">
            <a:normAutofit/>
          </a:bodyPr>
          <a:lstStyle>
            <a:lvl1pPr algn="l">
              <a:defRPr sz="4000" b="1">
                <a:solidFill>
                  <a:schemeClr val="bg1"/>
                </a:solidFill>
              </a:defRPr>
            </a:lvl1pPr>
          </a:lstStyle>
          <a:p>
            <a:r>
              <a:rPr lang="en-US" noProof="0"/>
              <a:t>PICTURE</a:t>
            </a:r>
            <a:br>
              <a:rPr lang="en-US" noProof="0"/>
            </a:br>
            <a:r>
              <a:rPr lang="en-US" noProof="0"/>
              <a:t>SLIDE</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11F7C77-DBB5-4D0F-9120-27BDB5B99C32}" type="datetime1">
              <a:rPr lang="en-US" noProof="0" smtClean="0"/>
              <a:t>12/11/2022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a:xfrm>
            <a:off x="1694226" y="6159402"/>
            <a:ext cx="2154460" cy="365125"/>
          </a:xfrm>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cxnSp>
        <p:nvCxnSpPr>
          <p:cNvPr id="17" name="Straight Connector 16">
            <a:extLst>
              <a:ext uri="{FF2B5EF4-FFF2-40B4-BE49-F238E27FC236}">
                <a16:creationId xmlns:a16="http://schemas.microsoft.com/office/drawing/2014/main" id="{3AE6B4C8-5DC5-48CB-A4AB-540F064C26CA}"/>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BA6E06C-D6DA-4EDA-9A87-02C42E3144CB}"/>
              </a:ext>
            </a:extLst>
          </p:cNvPr>
          <p:cNvSpPr/>
          <p:nvPr userDrawn="1"/>
        </p:nvSpPr>
        <p:spPr>
          <a:xfrm>
            <a:off x="1283369" y="4914000"/>
            <a:ext cx="72000" cy="19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2" name="Straight Connector 21">
            <a:extLst>
              <a:ext uri="{FF2B5EF4-FFF2-40B4-BE49-F238E27FC236}">
                <a16:creationId xmlns:a16="http://schemas.microsoft.com/office/drawing/2014/main" id="{E088D115-EF5A-444B-AD3E-D2EE18401B4A}"/>
              </a:ext>
            </a:extLst>
          </p:cNvPr>
          <p:cNvCxnSpPr>
            <a:cxnSpLocks/>
          </p:cNvCxnSpPr>
          <p:nvPr userDrawn="1"/>
        </p:nvCxnSpPr>
        <p:spPr>
          <a:xfrm>
            <a:off x="11184000" y="805368"/>
            <a:ext cx="1008000" cy="0"/>
          </a:xfrm>
          <a:prstGeom prst="line">
            <a:avLst/>
          </a:prstGeom>
          <a:ln w="3492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ext Placeholder 15">
            <a:extLst>
              <a:ext uri="{FF2B5EF4-FFF2-40B4-BE49-F238E27FC236}">
                <a16:creationId xmlns:a16="http://schemas.microsoft.com/office/drawing/2014/main" id="{D9DE605B-C51B-41B7-9FCB-86CE13FFB5F6}"/>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noProof="0"/>
              <a:t>20XX</a:t>
            </a:r>
          </a:p>
        </p:txBody>
      </p:sp>
    </p:spTree>
    <p:extLst>
      <p:ext uri="{BB962C8B-B14F-4D97-AF65-F5344CB8AC3E}">
        <p14:creationId xmlns:p14="http://schemas.microsoft.com/office/powerpoint/2010/main" val="1462494004"/>
      </p:ext>
    </p:extLst>
  </p:cSld>
  <p:clrMapOvr>
    <a:masterClrMapping/>
  </p:clrMapOvr>
  <p:transition spd="slow">
    <p:wip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0DA57DDE-1A3D-4921-8DA7-F028633C78C6}" type="datetime1">
              <a:rPr lang="en-US" smtClean="0"/>
              <a:t>12/11/2022</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lnSpc>
                <a:spcPct val="100000"/>
              </a:lnSpc>
              <a:spcBef>
                <a:spcPts val="600"/>
              </a:spcBef>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97706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1237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047686" y="1757980"/>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97706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1237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047686" y="3890091"/>
            <a:ext cx="867600" cy="868680"/>
          </a:xfrm>
          <a:prstGeom prst="ellipse">
            <a:avLst/>
          </a:prstGeom>
          <a:noFill/>
          <a:ln w="19050">
            <a:no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2236601420"/>
      </p:ext>
    </p:extLst>
  </p:cSld>
  <p:clrMapOvr>
    <a:masterClrMapping/>
  </p:clrMapOvr>
  <p:transition spd="slow">
    <p:wip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Overview">
    <p:bg>
      <p:bgPr>
        <a:solidFill>
          <a:schemeClr val="bg1"/>
        </a:solid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427B840-CC27-4923-A00E-7899AF7A4460}"/>
              </a:ext>
            </a:extLst>
          </p:cNvPr>
          <p:cNvSpPr/>
          <p:nvPr userDrawn="1"/>
        </p:nvSpPr>
        <p:spPr>
          <a:xfrm>
            <a:off x="0" y="5764039"/>
            <a:ext cx="12192000" cy="1093961"/>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7B3A6B8C-51E0-4512-9EB9-DD1BB2387348}" type="datetime1">
              <a:rPr lang="en-US" smtClean="0"/>
              <a:t>12/11/2022</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0"/>
            <a:ext cx="72000" cy="1152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endParaRPr>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45270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563914"/>
            <a:ext cx="3256674" cy="499493"/>
          </a:xfrm>
        </p:spPr>
        <p:txBody>
          <a:bodyPr>
            <a:normAutofit/>
          </a:bodyPr>
          <a:lstStyle>
            <a:lvl1pPr marL="0" indent="0">
              <a:buNone/>
              <a:defRPr lang="en-US" sz="2500" b="1" i="0" kern="1200" dirty="0" smtClean="0">
                <a:solidFill>
                  <a:schemeClr val="accent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287627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498747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57510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70721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tx1">
                    <a:lumMod val="75000"/>
                    <a:lumOff val="25000"/>
                  </a:schemeClr>
                </a:solidFill>
              </a:defRPr>
            </a:lvl1pPr>
          </a:lstStyle>
          <a:p>
            <a:r>
              <a:rPr lang="en-US"/>
              <a:t>Click icon to add picture</a:t>
            </a:r>
            <a:endParaRPr lang="en-US" dirty="0"/>
          </a:p>
        </p:txBody>
      </p:sp>
    </p:spTree>
    <p:extLst>
      <p:ext uri="{BB962C8B-B14F-4D97-AF65-F5344CB8AC3E}">
        <p14:creationId xmlns:p14="http://schemas.microsoft.com/office/powerpoint/2010/main" val="326096102"/>
      </p:ext>
    </p:extLst>
  </p:cSld>
  <p:clrMapOvr>
    <a:masterClrMapping/>
  </p:clrMapOvr>
  <p:transition spd="slow">
    <p:wip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6" name="Rectangle 45">
            <a:extLst>
              <a:ext uri="{FF2B5EF4-FFF2-40B4-BE49-F238E27FC236}">
                <a16:creationId xmlns:a16="http://schemas.microsoft.com/office/drawing/2014/main" id="{70994831-EE46-4DEA-9077-4FEBBCD60EB3}"/>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928800" y="607100"/>
            <a:ext cx="4737482" cy="697044"/>
          </a:xfrm>
        </p:spPr>
        <p:txBody>
          <a:bodyPr anchor="b">
            <a:noAutofit/>
          </a:bodyPr>
          <a:lstStyle>
            <a:lvl1pPr>
              <a:defRPr lang="en-US" sz="4000" b="1" kern="1200" dirty="0">
                <a:solidFill>
                  <a:schemeClr val="bg1"/>
                </a:solidFill>
                <a:latin typeface="+mj-lt"/>
                <a:ea typeface="+mj-ea"/>
                <a:cs typeface="+mj-cs"/>
              </a:defRPr>
            </a:lvl1pPr>
          </a:lstStyle>
          <a:p>
            <a:r>
              <a:rPr lang="en-US" dirty="0"/>
              <a:t>OVERVIEW 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928801"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15065FF-3A74-4B0F-9624-362545A943D5}" type="datetime1">
              <a:rPr lang="en-US" smtClean="0"/>
              <a:t>12/11/2022</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663C2BC3-19D8-497A-B742-E2E5155DEA2E}"/>
              </a:ext>
            </a:extLst>
          </p:cNvPr>
          <p:cNvSpPr/>
          <p:nvPr userDrawn="1"/>
        </p:nvSpPr>
        <p:spPr>
          <a:xfrm>
            <a:off x="687289" y="244444"/>
            <a:ext cx="72000" cy="9075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467663"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006525" y="26355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928801"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467663"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006525" y="47467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928801"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467663"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006525" y="30591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928801"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467663"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006525" y="51703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04123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457654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111854" y="17579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04123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457654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111854" y="38900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cxnSp>
        <p:nvCxnSpPr>
          <p:cNvPr id="57" name="Straight Connector 56">
            <a:extLst>
              <a:ext uri="{FF2B5EF4-FFF2-40B4-BE49-F238E27FC236}">
                <a16:creationId xmlns:a16="http://schemas.microsoft.com/office/drawing/2014/main" id="{6EC8F712-6C02-43F3-8A0A-5DCA975E7C38}"/>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8B62D71-4318-4C96-828A-D19FFBFA7BDA}"/>
              </a:ext>
            </a:extLst>
          </p:cNvPr>
          <p:cNvCxnSpPr>
            <a:cxnSpLocks/>
          </p:cNvCxnSpPr>
          <p:nvPr userDrawn="1"/>
        </p:nvCxnSpPr>
        <p:spPr>
          <a:xfrm>
            <a:off x="10939723"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12E8DD1E-B3CA-4756-A792-B476AFA9AE24}"/>
              </a:ext>
            </a:extLst>
          </p:cNvPr>
          <p:cNvSpPr>
            <a:spLocks noGrp="1"/>
          </p:cNvSpPr>
          <p:nvPr>
            <p:ph type="body" sz="quarter" idx="15" hasCustomPrompt="1"/>
          </p:nvPr>
        </p:nvSpPr>
        <p:spPr>
          <a:xfrm>
            <a:off x="10832539"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9603F760-AD2F-4611-99B6-58C4666AEBA1}"/>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6218201"/>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a:t>
            </a:r>
            <a:br>
              <a:rPr lang="en-US" noProof="0"/>
            </a:br>
            <a:r>
              <a:rPr lang="en-US" noProof="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D229C6A1-E569-4FC9-9D93-90A846C9C5BB}" type="datetime1">
              <a:rPr lang="en-US" noProof="0" smtClean="0"/>
              <a:t>12/11/2022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3298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1625174221"/>
      </p:ext>
    </p:extLst>
  </p:cSld>
  <p:clrMapOvr>
    <a:masterClrMapping/>
  </p:clrMapOvr>
  <p:transition spd="slow">
    <p:wip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solidFill>
                  <a:schemeClr val="bg1"/>
                </a:soli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D578B35B-55DE-4D82-AAED-127142AD1F9F}" type="datetime1">
              <a:rPr lang="en-US" smtClean="0"/>
              <a:t>12/11/2022</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32" name="Text Placeholder 15">
            <a:extLst>
              <a:ext uri="{FF2B5EF4-FFF2-40B4-BE49-F238E27FC236}">
                <a16:creationId xmlns:a16="http://schemas.microsoft.com/office/drawing/2014/main" id="{AC031692-3E92-4C7E-A067-5F49BD126705}"/>
              </a:ext>
            </a:extLst>
          </p:cNvPr>
          <p:cNvSpPr>
            <a:spLocks noGrp="1"/>
          </p:cNvSpPr>
          <p:nvPr>
            <p:ph type="body" sz="quarter" idx="15" hasCustomPrompt="1"/>
          </p:nvPr>
        </p:nvSpPr>
        <p:spPr>
          <a:xfrm>
            <a:off x="11084400" y="838800"/>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3545280"/>
      </p:ext>
    </p:extLst>
  </p:cSld>
  <p:clrMapOvr>
    <a:masterClrMapping/>
  </p:clrMapOvr>
  <p:transition spd="slow">
    <p:wip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_Overview">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68D5CEF0-7838-4E94-B0E2-6286757235DA}"/>
              </a:ext>
            </a:extLst>
          </p:cNvPr>
          <p:cNvSpPr/>
          <p:nvPr userDrawn="1"/>
        </p:nvSpPr>
        <p:spPr>
          <a:xfrm>
            <a:off x="4724400" y="0"/>
            <a:ext cx="74676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45FD86-80D5-4520-8C38-1EDDAB179D77}"/>
              </a:ext>
            </a:extLst>
          </p:cNvPr>
          <p:cNvSpPr>
            <a:spLocks noGrp="1"/>
          </p:cNvSpPr>
          <p:nvPr>
            <p:ph type="title" hasCustomPrompt="1"/>
          </p:nvPr>
        </p:nvSpPr>
        <p:spPr>
          <a:xfrm>
            <a:off x="1519350" y="645199"/>
            <a:ext cx="4737482" cy="1338841"/>
          </a:xfrm>
        </p:spPr>
        <p:txBody>
          <a:bodyPr anchor="b">
            <a:noAutofit/>
          </a:bodyPr>
          <a:lstStyle>
            <a:lvl1pPr>
              <a:defRPr lang="en-US" sz="4000" b="1" kern="1200" dirty="0">
                <a:gradFill>
                  <a:gsLst>
                    <a:gs pos="0">
                      <a:schemeClr val="bg2"/>
                    </a:gs>
                    <a:gs pos="100000">
                      <a:schemeClr val="accent1"/>
                    </a:gs>
                  </a:gsLst>
                  <a:lin ang="0" scaled="1"/>
                </a:gradFill>
                <a:latin typeface="+mj-lt"/>
                <a:ea typeface="+mj-ea"/>
                <a:cs typeface="+mj-cs"/>
              </a:defRPr>
            </a:lvl1pPr>
          </a:lstStyle>
          <a:p>
            <a:r>
              <a:rPr lang="en-US" dirty="0"/>
              <a:t>OVERVIEW</a:t>
            </a:r>
            <a:br>
              <a:rPr lang="en-US" dirty="0"/>
            </a:br>
            <a:r>
              <a:rPr lang="en-US" dirty="0"/>
              <a:t>SLIDE</a:t>
            </a:r>
          </a:p>
        </p:txBody>
      </p:sp>
      <p:sp>
        <p:nvSpPr>
          <p:cNvPr id="4" name="Text Placeholder 3">
            <a:extLst>
              <a:ext uri="{FF2B5EF4-FFF2-40B4-BE49-F238E27FC236}">
                <a16:creationId xmlns:a16="http://schemas.microsoft.com/office/drawing/2014/main" id="{28B7C16C-60B5-44CB-B3D5-09EA7F61FE42}"/>
              </a:ext>
            </a:extLst>
          </p:cNvPr>
          <p:cNvSpPr>
            <a:spLocks noGrp="1"/>
          </p:cNvSpPr>
          <p:nvPr>
            <p:ph type="body" sz="half" idx="2" hasCustomPrompt="1"/>
          </p:nvPr>
        </p:nvSpPr>
        <p:spPr>
          <a:xfrm>
            <a:off x="1386001" y="3092789"/>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1 Title</a:t>
            </a:r>
          </a:p>
        </p:txBody>
      </p:sp>
      <p:sp>
        <p:nvSpPr>
          <p:cNvPr id="5" name="Date Placeholder 4">
            <a:extLst>
              <a:ext uri="{FF2B5EF4-FFF2-40B4-BE49-F238E27FC236}">
                <a16:creationId xmlns:a16="http://schemas.microsoft.com/office/drawing/2014/main" id="{0B4BC91B-2A3F-445A-9C91-9BF7826133E6}"/>
              </a:ext>
            </a:extLst>
          </p:cNvPr>
          <p:cNvSpPr>
            <a:spLocks noGrp="1"/>
          </p:cNvSpPr>
          <p:nvPr>
            <p:ph type="dt" sz="half" idx="10"/>
          </p:nvPr>
        </p:nvSpPr>
        <p:spPr/>
        <p:txBody>
          <a:bodyPr/>
          <a:lstStyle/>
          <a:p>
            <a:fld id="{EFA441BB-2CCE-42E8-8A4D-47586555D345}" type="datetime1">
              <a:rPr lang="en-US" smtClean="0"/>
              <a:t>12/11/2022</a:t>
            </a:fld>
            <a:endParaRPr lang="en-US" dirty="0"/>
          </a:p>
        </p:txBody>
      </p:sp>
      <p:sp>
        <p:nvSpPr>
          <p:cNvPr id="6" name="Footer Placeholder 5">
            <a:extLst>
              <a:ext uri="{FF2B5EF4-FFF2-40B4-BE49-F238E27FC236}">
                <a16:creationId xmlns:a16="http://schemas.microsoft.com/office/drawing/2014/main" id="{FBF24CAE-7220-4370-B793-B9D4AA1A3A55}"/>
              </a:ext>
            </a:extLst>
          </p:cNvPr>
          <p:cNvSpPr>
            <a:spLocks noGrp="1"/>
          </p:cNvSpPr>
          <p:nvPr>
            <p:ph type="ftr" sz="quarter" idx="11"/>
          </p:nvPr>
        </p:nvSpPr>
        <p:spPr/>
        <p:txBody>
          <a:bodyPr/>
          <a:lstStyle>
            <a:lvl1pPr>
              <a:defRPr>
                <a:solidFill>
                  <a:schemeClr val="accent1"/>
                </a:solidFill>
              </a:defRPr>
            </a:lvl1pPr>
          </a:lstStyle>
          <a:p>
            <a:r>
              <a:rPr lang="en-US" dirty="0"/>
              <a:t>Presentation Title</a:t>
            </a:r>
          </a:p>
        </p:txBody>
      </p:sp>
      <p:sp>
        <p:nvSpPr>
          <p:cNvPr id="7" name="Slide Number Placeholder 6">
            <a:extLst>
              <a:ext uri="{FF2B5EF4-FFF2-40B4-BE49-F238E27FC236}">
                <a16:creationId xmlns:a16="http://schemas.microsoft.com/office/drawing/2014/main" id="{32DF5915-4FF1-41EB-9C2F-1918DA858BB2}"/>
              </a:ext>
            </a:extLst>
          </p:cNvPr>
          <p:cNvSpPr>
            <a:spLocks noGrp="1"/>
          </p:cNvSpPr>
          <p:nvPr>
            <p:ph type="sldNum" sz="quarter" idx="12"/>
          </p:nvPr>
        </p:nvSpPr>
        <p:spPr/>
        <p:txBody>
          <a:bodyPr/>
          <a:lstStyle/>
          <a:p>
            <a:fld id="{95CBEC59-7FF9-4688-98DF-89832A0C9025}" type="slidenum">
              <a:rPr lang="en-US" smtClean="0"/>
              <a:t>‹#›</a:t>
            </a:fld>
            <a:endParaRPr lang="en-US" dirty="0"/>
          </a:p>
        </p:txBody>
      </p:sp>
      <p:cxnSp>
        <p:nvCxnSpPr>
          <p:cNvPr id="12" name="Straight Connector 11">
            <a:extLst>
              <a:ext uri="{FF2B5EF4-FFF2-40B4-BE49-F238E27FC236}">
                <a16:creationId xmlns:a16="http://schemas.microsoft.com/office/drawing/2014/main" id="{78AD1AF6-056E-449E-ABB4-F42FCFF2154D}"/>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5">
            <a:extLst>
              <a:ext uri="{FF2B5EF4-FFF2-40B4-BE49-F238E27FC236}">
                <a16:creationId xmlns:a16="http://schemas.microsoft.com/office/drawing/2014/main" id="{B49EFE94-C72E-4FA8-9AE2-70BFB09FB2C1}"/>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4" name="Straight Connector 13">
            <a:extLst>
              <a:ext uri="{FF2B5EF4-FFF2-40B4-BE49-F238E27FC236}">
                <a16:creationId xmlns:a16="http://schemas.microsoft.com/office/drawing/2014/main" id="{897F17BC-9B89-4B33-A693-1583A7EAEED0}"/>
              </a:ext>
            </a:extLst>
          </p:cNvPr>
          <p:cNvCxnSpPr>
            <a:cxnSpLocks/>
          </p:cNvCxnSpPr>
          <p:nvPr userDrawn="1"/>
        </p:nvCxnSpPr>
        <p:spPr>
          <a:xfrm>
            <a:off x="0" y="6168360"/>
            <a:ext cx="1764792"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52FBCB0-43B1-4129-B190-2F32EAB36A71}"/>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AF92140-8242-4A51-9463-35E60CF48BE9}"/>
              </a:ext>
            </a:extLst>
          </p:cNvPr>
          <p:cNvCxnSpPr>
            <a:cxnSpLocks/>
          </p:cNvCxnSpPr>
          <p:nvPr userDrawn="1"/>
        </p:nvCxnSpPr>
        <p:spPr>
          <a:xfrm>
            <a:off x="11192400" y="802800"/>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8D84BA3-D783-472E-AB10-C96A8DE8D0DD}"/>
              </a:ext>
            </a:extLst>
          </p:cNvPr>
          <p:cNvCxnSpPr>
            <a:cxnSpLocks/>
          </p:cNvCxnSpPr>
          <p:nvPr userDrawn="1"/>
        </p:nvCxnSpPr>
        <p:spPr>
          <a:xfrm rot="16200000">
            <a:off x="11383200" y="6580800"/>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5" name="Text Placeholder 3">
            <a:extLst>
              <a:ext uri="{FF2B5EF4-FFF2-40B4-BE49-F238E27FC236}">
                <a16:creationId xmlns:a16="http://schemas.microsoft.com/office/drawing/2014/main" id="{2BBCA2FF-2B83-4966-811C-E9FEEB77CBE4}"/>
              </a:ext>
            </a:extLst>
          </p:cNvPr>
          <p:cNvSpPr>
            <a:spLocks noGrp="1"/>
          </p:cNvSpPr>
          <p:nvPr>
            <p:ph type="body" sz="half" idx="16" hasCustomPrompt="1"/>
          </p:nvPr>
        </p:nvSpPr>
        <p:spPr>
          <a:xfrm>
            <a:off x="4924863"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2 Title</a:t>
            </a:r>
          </a:p>
        </p:txBody>
      </p:sp>
      <p:sp>
        <p:nvSpPr>
          <p:cNvPr id="36" name="Text Placeholder 3">
            <a:extLst>
              <a:ext uri="{FF2B5EF4-FFF2-40B4-BE49-F238E27FC236}">
                <a16:creationId xmlns:a16="http://schemas.microsoft.com/office/drawing/2014/main" id="{663E6488-61FD-4194-B014-22CF5050C2C7}"/>
              </a:ext>
            </a:extLst>
          </p:cNvPr>
          <p:cNvSpPr>
            <a:spLocks noGrp="1"/>
          </p:cNvSpPr>
          <p:nvPr>
            <p:ph type="body" sz="half" idx="17" hasCustomPrompt="1"/>
          </p:nvPr>
        </p:nvSpPr>
        <p:spPr>
          <a:xfrm>
            <a:off x="8463725" y="3092789"/>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3 Title</a:t>
            </a:r>
          </a:p>
        </p:txBody>
      </p:sp>
      <p:sp>
        <p:nvSpPr>
          <p:cNvPr id="37" name="Text Placeholder 3">
            <a:extLst>
              <a:ext uri="{FF2B5EF4-FFF2-40B4-BE49-F238E27FC236}">
                <a16:creationId xmlns:a16="http://schemas.microsoft.com/office/drawing/2014/main" id="{76A0643E-8E5C-4070-97FD-974351B1D00C}"/>
              </a:ext>
            </a:extLst>
          </p:cNvPr>
          <p:cNvSpPr>
            <a:spLocks noGrp="1"/>
          </p:cNvSpPr>
          <p:nvPr>
            <p:ph type="body" sz="half" idx="18" hasCustomPrompt="1"/>
          </p:nvPr>
        </p:nvSpPr>
        <p:spPr>
          <a:xfrm>
            <a:off x="1386001" y="5203994"/>
            <a:ext cx="3256674" cy="499493"/>
          </a:xfrm>
        </p:spPr>
        <p:txBody>
          <a:bodyPr>
            <a:normAutofit/>
          </a:bodyPr>
          <a:lstStyle>
            <a:lvl1pPr marL="0" indent="0">
              <a:buNone/>
              <a:defRPr lang="en-US" sz="2500" b="1" i="0" kern="1200" dirty="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4 Title</a:t>
            </a:r>
          </a:p>
        </p:txBody>
      </p:sp>
      <p:sp>
        <p:nvSpPr>
          <p:cNvPr id="38" name="Text Placeholder 3">
            <a:extLst>
              <a:ext uri="{FF2B5EF4-FFF2-40B4-BE49-F238E27FC236}">
                <a16:creationId xmlns:a16="http://schemas.microsoft.com/office/drawing/2014/main" id="{A4ECC130-379C-4A4E-AAC7-D84522D434E2}"/>
              </a:ext>
            </a:extLst>
          </p:cNvPr>
          <p:cNvSpPr>
            <a:spLocks noGrp="1"/>
          </p:cNvSpPr>
          <p:nvPr>
            <p:ph type="body" sz="half" idx="19" hasCustomPrompt="1"/>
          </p:nvPr>
        </p:nvSpPr>
        <p:spPr>
          <a:xfrm>
            <a:off x="4924863"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5 Title</a:t>
            </a:r>
          </a:p>
        </p:txBody>
      </p:sp>
      <p:sp>
        <p:nvSpPr>
          <p:cNvPr id="39" name="Text Placeholder 3">
            <a:extLst>
              <a:ext uri="{FF2B5EF4-FFF2-40B4-BE49-F238E27FC236}">
                <a16:creationId xmlns:a16="http://schemas.microsoft.com/office/drawing/2014/main" id="{C8C2920A-FB6F-4697-8CDD-0896EC262719}"/>
              </a:ext>
            </a:extLst>
          </p:cNvPr>
          <p:cNvSpPr>
            <a:spLocks noGrp="1"/>
          </p:cNvSpPr>
          <p:nvPr>
            <p:ph type="body" sz="half" idx="20" hasCustomPrompt="1"/>
          </p:nvPr>
        </p:nvSpPr>
        <p:spPr>
          <a:xfrm>
            <a:off x="8463725" y="5203994"/>
            <a:ext cx="3256674" cy="499493"/>
          </a:xfrm>
        </p:spPr>
        <p:txBody>
          <a:bodyPr>
            <a:normAutofit/>
          </a:bodyPr>
          <a:lstStyle>
            <a:lvl1pPr marL="0" indent="0">
              <a:buNone/>
              <a:defRPr lang="en-US" sz="2500" b="1"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90000"/>
              </a:lnSpc>
              <a:spcBef>
                <a:spcPts val="1000"/>
              </a:spcBef>
              <a:buFont typeface="Arial" panose="020B0604020202020204" pitchFamily="34" charset="0"/>
              <a:buNone/>
            </a:pPr>
            <a:r>
              <a:rPr lang="en-US" dirty="0"/>
              <a:t>Item 6 Title</a:t>
            </a:r>
          </a:p>
        </p:txBody>
      </p:sp>
      <p:sp>
        <p:nvSpPr>
          <p:cNvPr id="40" name="Text Placeholder 3">
            <a:extLst>
              <a:ext uri="{FF2B5EF4-FFF2-40B4-BE49-F238E27FC236}">
                <a16:creationId xmlns:a16="http://schemas.microsoft.com/office/drawing/2014/main" id="{F84CD40D-D65C-419A-B22F-5633C9254F52}"/>
              </a:ext>
            </a:extLst>
          </p:cNvPr>
          <p:cNvSpPr>
            <a:spLocks noGrp="1"/>
          </p:cNvSpPr>
          <p:nvPr>
            <p:ph type="body" sz="half" idx="21"/>
          </p:nvPr>
        </p:nvSpPr>
        <p:spPr>
          <a:xfrm>
            <a:off x="1386001" y="3516353"/>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1" name="Text Placeholder 3">
            <a:extLst>
              <a:ext uri="{FF2B5EF4-FFF2-40B4-BE49-F238E27FC236}">
                <a16:creationId xmlns:a16="http://schemas.microsoft.com/office/drawing/2014/main" id="{4902ECF4-C668-49EA-AD7B-E0B3332DE48A}"/>
              </a:ext>
            </a:extLst>
          </p:cNvPr>
          <p:cNvSpPr>
            <a:spLocks noGrp="1"/>
          </p:cNvSpPr>
          <p:nvPr>
            <p:ph type="body" sz="half" idx="22"/>
          </p:nvPr>
        </p:nvSpPr>
        <p:spPr>
          <a:xfrm>
            <a:off x="4924863" y="3516353"/>
            <a:ext cx="3256674" cy="499493"/>
          </a:xfrm>
        </p:spPr>
        <p:txBody>
          <a:bodyPr>
            <a:normAutofit/>
          </a:bodyPr>
          <a:lstStyle>
            <a:lvl1pPr marL="0" indent="0">
              <a:buNone/>
              <a:defRPr lang="en-US" sz="1600" i="0" kern="120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2" name="Text Placeholder 3">
            <a:extLst>
              <a:ext uri="{FF2B5EF4-FFF2-40B4-BE49-F238E27FC236}">
                <a16:creationId xmlns:a16="http://schemas.microsoft.com/office/drawing/2014/main" id="{648A6F22-3F59-4E0F-BAE5-9B7E0D16D33F}"/>
              </a:ext>
            </a:extLst>
          </p:cNvPr>
          <p:cNvSpPr>
            <a:spLocks noGrp="1"/>
          </p:cNvSpPr>
          <p:nvPr>
            <p:ph type="body" sz="half" idx="23"/>
          </p:nvPr>
        </p:nvSpPr>
        <p:spPr>
          <a:xfrm>
            <a:off x="8463725" y="3516353"/>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3" name="Text Placeholder 3">
            <a:extLst>
              <a:ext uri="{FF2B5EF4-FFF2-40B4-BE49-F238E27FC236}">
                <a16:creationId xmlns:a16="http://schemas.microsoft.com/office/drawing/2014/main" id="{5689CAE6-6963-412E-9DAD-B7B5AFC41DCF}"/>
              </a:ext>
            </a:extLst>
          </p:cNvPr>
          <p:cNvSpPr>
            <a:spLocks noGrp="1"/>
          </p:cNvSpPr>
          <p:nvPr>
            <p:ph type="body" sz="half" idx="24"/>
          </p:nvPr>
        </p:nvSpPr>
        <p:spPr>
          <a:xfrm>
            <a:off x="1386001" y="5627558"/>
            <a:ext cx="3256674" cy="499493"/>
          </a:xfrm>
        </p:spPr>
        <p:txBody>
          <a:bodyPr>
            <a:normAutofit/>
          </a:bodyPr>
          <a:lstStyle>
            <a:lvl1pPr marL="0" indent="0">
              <a:buNone/>
              <a:defRPr lang="en-US" sz="1600" i="0" kern="1200" dirty="0" smtClean="0">
                <a:solidFill>
                  <a:schemeClr val="tx1">
                    <a:lumMod val="75000"/>
                    <a:lumOff val="25000"/>
                  </a:schemeClr>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4" name="Text Placeholder 3">
            <a:extLst>
              <a:ext uri="{FF2B5EF4-FFF2-40B4-BE49-F238E27FC236}">
                <a16:creationId xmlns:a16="http://schemas.microsoft.com/office/drawing/2014/main" id="{98D9757D-1411-42F4-AABD-CC173E4A038B}"/>
              </a:ext>
            </a:extLst>
          </p:cNvPr>
          <p:cNvSpPr>
            <a:spLocks noGrp="1"/>
          </p:cNvSpPr>
          <p:nvPr>
            <p:ph type="body" sz="half" idx="25"/>
          </p:nvPr>
        </p:nvSpPr>
        <p:spPr>
          <a:xfrm>
            <a:off x="4924863"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5" name="Text Placeholder 3">
            <a:extLst>
              <a:ext uri="{FF2B5EF4-FFF2-40B4-BE49-F238E27FC236}">
                <a16:creationId xmlns:a16="http://schemas.microsoft.com/office/drawing/2014/main" id="{0590AA6E-50BC-4492-8B87-7D8D4A8A5E76}"/>
              </a:ext>
            </a:extLst>
          </p:cNvPr>
          <p:cNvSpPr>
            <a:spLocks noGrp="1"/>
          </p:cNvSpPr>
          <p:nvPr>
            <p:ph type="body" sz="half" idx="26"/>
          </p:nvPr>
        </p:nvSpPr>
        <p:spPr>
          <a:xfrm>
            <a:off x="8463725" y="5627558"/>
            <a:ext cx="3256674" cy="499493"/>
          </a:xfrm>
        </p:spPr>
        <p:txBody>
          <a:bodyPr>
            <a:normAutofit/>
          </a:bodyPr>
          <a:lstStyle>
            <a:lvl1pPr marL="0" indent="0">
              <a:buNone/>
              <a:defRPr lang="en-US" sz="1600" i="0" kern="1200" dirty="0" smtClean="0">
                <a:solidFill>
                  <a:schemeClr val="bg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600"/>
              </a:spcBef>
              <a:buFont typeface="Arial" panose="020B0604020202020204" pitchFamily="34" charset="0"/>
              <a:buNone/>
            </a:pPr>
            <a:r>
              <a:rPr lang="en-US"/>
              <a:t>Click to edit Master text styles</a:t>
            </a:r>
          </a:p>
        </p:txBody>
      </p:sp>
      <p:sp>
        <p:nvSpPr>
          <p:cNvPr id="47" name="Picture Placeholder 46">
            <a:extLst>
              <a:ext uri="{FF2B5EF4-FFF2-40B4-BE49-F238E27FC236}">
                <a16:creationId xmlns:a16="http://schemas.microsoft.com/office/drawing/2014/main" id="{64786CCE-CCCC-4B2D-890D-9D719713DB79}"/>
              </a:ext>
            </a:extLst>
          </p:cNvPr>
          <p:cNvSpPr>
            <a:spLocks noGrp="1"/>
          </p:cNvSpPr>
          <p:nvPr>
            <p:ph type="pic" sz="quarter" idx="27"/>
          </p:nvPr>
        </p:nvSpPr>
        <p:spPr>
          <a:xfrm>
            <a:off x="1498434" y="2215180"/>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8" name="Picture Placeholder 46">
            <a:extLst>
              <a:ext uri="{FF2B5EF4-FFF2-40B4-BE49-F238E27FC236}">
                <a16:creationId xmlns:a16="http://schemas.microsoft.com/office/drawing/2014/main" id="{EB08972C-68CE-41CC-9351-3DD741E53936}"/>
              </a:ext>
            </a:extLst>
          </p:cNvPr>
          <p:cNvSpPr>
            <a:spLocks noGrp="1"/>
          </p:cNvSpPr>
          <p:nvPr>
            <p:ph type="pic" sz="quarter" idx="28"/>
          </p:nvPr>
        </p:nvSpPr>
        <p:spPr>
          <a:xfrm>
            <a:off x="503374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49" name="Picture Placeholder 46">
            <a:extLst>
              <a:ext uri="{FF2B5EF4-FFF2-40B4-BE49-F238E27FC236}">
                <a16:creationId xmlns:a16="http://schemas.microsoft.com/office/drawing/2014/main" id="{6347D157-8108-4656-88F3-59B693C47F9B}"/>
              </a:ext>
            </a:extLst>
          </p:cNvPr>
          <p:cNvSpPr>
            <a:spLocks noGrp="1"/>
          </p:cNvSpPr>
          <p:nvPr>
            <p:ph type="pic" sz="quarter" idx="29"/>
          </p:nvPr>
        </p:nvSpPr>
        <p:spPr>
          <a:xfrm>
            <a:off x="8569054" y="2215180"/>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0" name="Picture Placeholder 46">
            <a:extLst>
              <a:ext uri="{FF2B5EF4-FFF2-40B4-BE49-F238E27FC236}">
                <a16:creationId xmlns:a16="http://schemas.microsoft.com/office/drawing/2014/main" id="{B4548244-F89A-4EA8-9DB4-056E45B2FDF5}"/>
              </a:ext>
            </a:extLst>
          </p:cNvPr>
          <p:cNvSpPr>
            <a:spLocks noGrp="1"/>
          </p:cNvSpPr>
          <p:nvPr>
            <p:ph type="pic" sz="quarter" idx="30"/>
          </p:nvPr>
        </p:nvSpPr>
        <p:spPr>
          <a:xfrm>
            <a:off x="1498434" y="4347291"/>
            <a:ext cx="867600" cy="868680"/>
          </a:xfrm>
          <a:prstGeom prst="ellipse">
            <a:avLst/>
          </a:prstGeom>
          <a:ln w="19050">
            <a:gradFill flip="none" rotWithShape="1">
              <a:gsLst>
                <a:gs pos="0">
                  <a:schemeClr val="bg2"/>
                </a:gs>
                <a:gs pos="100000">
                  <a:schemeClr val="accent1"/>
                </a:gs>
              </a:gsLst>
              <a:lin ang="0" scaled="1"/>
              <a:tileRect/>
            </a:gra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1" name="Picture Placeholder 46">
            <a:extLst>
              <a:ext uri="{FF2B5EF4-FFF2-40B4-BE49-F238E27FC236}">
                <a16:creationId xmlns:a16="http://schemas.microsoft.com/office/drawing/2014/main" id="{6B46EEEA-383D-42CD-ABFC-86BD330E07A0}"/>
              </a:ext>
            </a:extLst>
          </p:cNvPr>
          <p:cNvSpPr>
            <a:spLocks noGrp="1"/>
          </p:cNvSpPr>
          <p:nvPr>
            <p:ph type="pic" sz="quarter" idx="31"/>
          </p:nvPr>
        </p:nvSpPr>
        <p:spPr>
          <a:xfrm>
            <a:off x="503374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2" name="Picture Placeholder 46">
            <a:extLst>
              <a:ext uri="{FF2B5EF4-FFF2-40B4-BE49-F238E27FC236}">
                <a16:creationId xmlns:a16="http://schemas.microsoft.com/office/drawing/2014/main" id="{DF75483C-CE05-4E90-8A93-D04244423927}"/>
              </a:ext>
            </a:extLst>
          </p:cNvPr>
          <p:cNvSpPr>
            <a:spLocks noGrp="1"/>
          </p:cNvSpPr>
          <p:nvPr>
            <p:ph type="pic" sz="quarter" idx="32"/>
          </p:nvPr>
        </p:nvSpPr>
        <p:spPr>
          <a:xfrm>
            <a:off x="8569054" y="4347291"/>
            <a:ext cx="867600" cy="868680"/>
          </a:xfrm>
          <a:prstGeom prst="ellipse">
            <a:avLst/>
          </a:prstGeom>
          <a:ln w="19050">
            <a:solidFill>
              <a:schemeClr val="tx2"/>
            </a:solidFill>
          </a:ln>
        </p:spPr>
        <p:txBody>
          <a:bodyPr anchor="ctr" anchorCtr="0">
            <a:normAutofit/>
          </a:bodyPr>
          <a:lstStyle>
            <a:lvl1pPr marL="0" indent="0" algn="ctr">
              <a:buNone/>
              <a:defRPr sz="1200">
                <a:solidFill>
                  <a:schemeClr val="bg1"/>
                </a:solidFill>
              </a:defRPr>
            </a:lvl1pPr>
          </a:lstStyle>
          <a:p>
            <a:r>
              <a:rPr lang="en-US"/>
              <a:t>Click icon to add picture</a:t>
            </a:r>
            <a:endParaRPr lang="en-US" dirty="0"/>
          </a:p>
        </p:txBody>
      </p:sp>
      <p:sp>
        <p:nvSpPr>
          <p:cNvPr id="54" name="Rectangle 53">
            <a:extLst>
              <a:ext uri="{FF2B5EF4-FFF2-40B4-BE49-F238E27FC236}">
                <a16:creationId xmlns:a16="http://schemas.microsoft.com/office/drawing/2014/main" id="{1C2768A5-0309-41B3-94FB-AA3A2FCB638E}"/>
              </a:ext>
            </a:extLst>
          </p:cNvPr>
          <p:cNvSpPr/>
          <p:nvPr userDrawn="1"/>
        </p:nvSpPr>
        <p:spPr>
          <a:xfrm>
            <a:off x="1285167" y="871728"/>
            <a:ext cx="72000" cy="93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92062151"/>
      </p:ext>
    </p:extLst>
  </p:cSld>
  <p:clrMapOvr>
    <a:masterClrMapping/>
  </p:clrMapOvr>
  <p:transition spd="slow">
    <p:wip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385FB182-4CCC-45D7-A2A4-A593CA00EB54}"/>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E8E2AFE-9147-47F3-ADFE-AD251E989D20}"/>
              </a:ext>
            </a:extLst>
          </p:cNvPr>
          <p:cNvSpPr>
            <a:spLocks noGrp="1"/>
          </p:cNvSpPr>
          <p:nvPr>
            <p:ph type="title" hasCustomPrompt="1"/>
          </p:nvPr>
        </p:nvSpPr>
        <p:spPr>
          <a:xfrm>
            <a:off x="1814400" y="1144587"/>
            <a:ext cx="9395400" cy="1483413"/>
          </a:xfrm>
        </p:spPr>
        <p:txBody>
          <a:bodyPr>
            <a:noAutofit/>
          </a:bodyPr>
          <a:lstStyle>
            <a:lvl1pPr>
              <a:defRPr sz="5500"/>
            </a:lvl1pPr>
          </a:lstStyle>
          <a:p>
            <a:r>
              <a:rPr lang="en-US" dirty="0"/>
              <a:t>THANK</a:t>
            </a:r>
            <a:br>
              <a:rPr lang="en-US" dirty="0"/>
            </a:br>
            <a:r>
              <a:rPr lang="en-US" dirty="0"/>
              <a:t>YOU!</a:t>
            </a:r>
          </a:p>
        </p:txBody>
      </p:sp>
      <p:sp>
        <p:nvSpPr>
          <p:cNvPr id="4" name="Date Placeholder 3">
            <a:extLst>
              <a:ext uri="{FF2B5EF4-FFF2-40B4-BE49-F238E27FC236}">
                <a16:creationId xmlns:a16="http://schemas.microsoft.com/office/drawing/2014/main" id="{59B46BDE-7853-435A-80A6-D25940D17A54}"/>
              </a:ext>
            </a:extLst>
          </p:cNvPr>
          <p:cNvSpPr>
            <a:spLocks noGrp="1"/>
          </p:cNvSpPr>
          <p:nvPr>
            <p:ph type="dt" sz="half" idx="10"/>
          </p:nvPr>
        </p:nvSpPr>
        <p:spPr/>
        <p:txBody>
          <a:bodyPr/>
          <a:lstStyle/>
          <a:p>
            <a:fld id="{11D0F1A0-84E6-4AA0-9183-7CA10A278BD9}" type="datetime1">
              <a:rPr lang="en-US" smtClean="0"/>
              <a:t>12/11/2022</a:t>
            </a:fld>
            <a:endParaRPr lang="en-US" dirty="0"/>
          </a:p>
        </p:txBody>
      </p:sp>
      <p:sp>
        <p:nvSpPr>
          <p:cNvPr id="5" name="Footer Placeholder 4">
            <a:extLst>
              <a:ext uri="{FF2B5EF4-FFF2-40B4-BE49-F238E27FC236}">
                <a16:creationId xmlns:a16="http://schemas.microsoft.com/office/drawing/2014/main" id="{B4C83E82-A916-403C-8BE8-252132A9420A}"/>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1C7F2326-238E-4FE6-8842-680DE4A0432D}"/>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8B9D0891-2A9E-4F35-82BE-7966AECBB0F1}"/>
              </a:ext>
            </a:extLst>
          </p:cNvPr>
          <p:cNvSpPr/>
          <p:nvPr userDrawn="1"/>
        </p:nvSpPr>
        <p:spPr>
          <a:xfrm>
            <a:off x="1379621" y="0"/>
            <a:ext cx="144000" cy="248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ubtitle 2">
            <a:extLst>
              <a:ext uri="{FF2B5EF4-FFF2-40B4-BE49-F238E27FC236}">
                <a16:creationId xmlns:a16="http://schemas.microsoft.com/office/drawing/2014/main" id="{E52F6420-3AFC-4D7F-A45D-56EA5EFC0D18}"/>
              </a:ext>
            </a:extLst>
          </p:cNvPr>
          <p:cNvSpPr>
            <a:spLocks noGrp="1"/>
          </p:cNvSpPr>
          <p:nvPr>
            <p:ph type="subTitle" idx="13" hasCustomPrompt="1"/>
          </p:nvPr>
        </p:nvSpPr>
        <p:spPr>
          <a:xfrm>
            <a:off x="1812758" y="3038688"/>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cxnSp>
        <p:nvCxnSpPr>
          <p:cNvPr id="11" name="Straight Connector 10">
            <a:extLst>
              <a:ext uri="{FF2B5EF4-FFF2-40B4-BE49-F238E27FC236}">
                <a16:creationId xmlns:a16="http://schemas.microsoft.com/office/drawing/2014/main" id="{2BC78E93-F6DF-44C7-A9BB-D035C397BFD5}"/>
              </a:ext>
            </a:extLst>
          </p:cNvPr>
          <p:cNvCxnSpPr/>
          <p:nvPr userDrawn="1"/>
        </p:nvCxnSpPr>
        <p:spPr>
          <a:xfrm>
            <a:off x="1957137" y="288364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87BFFD5-4519-4811-BDD2-3B0318780ACC}"/>
              </a:ext>
            </a:extLst>
          </p:cNvPr>
          <p:cNvCxnSpPr>
            <a:cxnSpLocks/>
          </p:cNvCxnSpPr>
          <p:nvPr userDrawn="1"/>
        </p:nvCxnSpPr>
        <p:spPr>
          <a:xfrm rot="16200000">
            <a:off x="10391274" y="6172200"/>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3" name="Text Placeholder 14">
            <a:extLst>
              <a:ext uri="{FF2B5EF4-FFF2-40B4-BE49-F238E27FC236}">
                <a16:creationId xmlns:a16="http://schemas.microsoft.com/office/drawing/2014/main" id="{A4E36001-6B54-4F6D-9532-965904F3C338}"/>
              </a:ext>
            </a:extLst>
          </p:cNvPr>
          <p:cNvSpPr>
            <a:spLocks noGrp="1"/>
          </p:cNvSpPr>
          <p:nvPr>
            <p:ph type="body" sz="quarter" idx="14" hasCustomPrompt="1"/>
          </p:nvPr>
        </p:nvSpPr>
        <p:spPr>
          <a:xfrm>
            <a:off x="9416048" y="5377580"/>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05858373"/>
      </p:ext>
    </p:extLst>
  </p:cSld>
  <p:clrMapOvr>
    <a:masterClrMapping/>
  </p:clrMapOvr>
  <p:transition spd="slow">
    <p:wip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1" y="0"/>
            <a:ext cx="12191989"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522758"/>
            <a:ext cx="8807116" cy="2387600"/>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257226"/>
            <a:ext cx="9144000" cy="1397991"/>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7339F772-C659-4F6E-A95D-21349475745A}" type="datetime1">
              <a:rPr lang="en-US" smtClean="0"/>
              <a:t>12/11/2022</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3438000"/>
            <a:ext cx="144000" cy="342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102179"/>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6200000">
            <a:off x="10391274" y="685801"/>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9416048" y="1006893"/>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534950568"/>
      </p:ext>
    </p:extLst>
  </p:cSld>
  <p:clrMapOvr>
    <a:masterClrMapping/>
  </p:clrMapOvr>
  <p:transition spd="slow">
    <p:wip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4251158"/>
            <a:ext cx="12192000" cy="2606842"/>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00332"/>
            <a:ext cx="8807116" cy="915873"/>
          </a:xfrm>
        </p:spPr>
        <p:txBody>
          <a:bodyPr anchor="b">
            <a:normAutofit/>
          </a:bodyPr>
          <a:lstStyle>
            <a:lvl1pPr algn="l">
              <a:defRPr sz="5500" b="1">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5963075"/>
            <a:ext cx="9144000" cy="601840"/>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553C389B-1365-4D57-8640-FE32C76A82BF}" type="datetime1">
              <a:rPr lang="en-US" noProof="0" smtClean="0"/>
              <a:t>12/11/2022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878000"/>
            <a:ext cx="144000" cy="19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08027"/>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F632EEF-732A-4DE7-BC5A-A86C31DB6F5A}"/>
              </a:ext>
            </a:extLst>
          </p:cNvPr>
          <p:cNvCxnSpPr>
            <a:cxnSpLocks/>
          </p:cNvCxnSpPr>
          <p:nvPr userDrawn="1"/>
        </p:nvCxnSpPr>
        <p:spPr>
          <a:xfrm rot="16200000">
            <a:off x="10391274" y="685801"/>
            <a:ext cx="1371600" cy="0"/>
          </a:xfrm>
          <a:prstGeom prst="line">
            <a:avLst/>
          </a:prstGeom>
          <a:ln w="25400">
            <a:solidFill>
              <a:schemeClr val="bg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C54CE062-7CDB-4AB7-B86E-461B22E7F450}"/>
              </a:ext>
            </a:extLst>
          </p:cNvPr>
          <p:cNvSpPr>
            <a:spLocks noGrp="1"/>
          </p:cNvSpPr>
          <p:nvPr>
            <p:ph type="body" sz="quarter" idx="14" hasCustomPrompt="1"/>
          </p:nvPr>
        </p:nvSpPr>
        <p:spPr>
          <a:xfrm>
            <a:off x="9416048" y="1006893"/>
            <a:ext cx="1460500" cy="481013"/>
          </a:xfrm>
        </p:spPr>
        <p:txBody>
          <a:bodyPr/>
          <a:lstStyle>
            <a:lvl1pPr marL="0" indent="0" algn="r">
              <a:buNone/>
              <a:defRPr lang="en-US" sz="3000" b="1" i="0" kern="1200" dirty="0">
                <a:solidFill>
                  <a:schemeClr val="bg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4083635723"/>
      </p:ext>
    </p:extLst>
  </p:cSld>
  <p:clrMapOvr>
    <a:masterClrMapping/>
  </p:clrMapOvr>
  <p:transition spd="slow">
    <p:wip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D61DF5-2BE6-40B6-97DF-A161EF9520AA}"/>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2413986"/>
            <a:ext cx="7107331" cy="1838643"/>
          </a:xfrm>
        </p:spPr>
        <p:txBody>
          <a:bodyPr anchor="b">
            <a:normAutofit/>
          </a:bodyPr>
          <a:lstStyle>
            <a:lvl1pPr algn="l">
              <a:defRPr sz="5500" b="1">
                <a:solidFill>
                  <a:schemeClr val="bg1"/>
                </a:solidFill>
              </a:defRPr>
            </a:lvl1pPr>
          </a:lstStyle>
          <a:p>
            <a:r>
              <a:rPr lang="en-US" dirty="0"/>
              <a:t>THANK</a:t>
            </a:r>
            <a:br>
              <a:rPr lang="en-US" dirty="0"/>
            </a:br>
            <a:r>
              <a:rPr lang="en-US" dirty="0"/>
              <a:t>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4599498"/>
            <a:ext cx="7107331" cy="966857"/>
          </a:xfrm>
        </p:spPr>
        <p:txBody>
          <a:bodyPr>
            <a:normAutofit/>
          </a:bodyPr>
          <a:lstStyle>
            <a:lvl1pPr marL="0" indent="0" algn="l">
              <a:buNone/>
              <a:defRPr sz="30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Lorem Ipsum</a:t>
            </a:r>
            <a:br>
              <a:rPr lang="en-US" dirty="0"/>
            </a:br>
            <a:r>
              <a:rPr lang="en-US" dirty="0"/>
              <a:t>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CF1BB306-77B6-40D8-8A71-1A24515FE48B}" type="datetime1">
              <a:rPr lang="en-US" smtClean="0"/>
              <a:t>12/11/2022</a:t>
            </a:fld>
            <a:endParaRPr lang="en-US" dirty="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2740862"/>
            <a:ext cx="144000" cy="12893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4444451"/>
            <a:ext cx="930442"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6E88EDA-C5A5-4C22-8CE4-5C7FDCF2E859}"/>
              </a:ext>
            </a:extLst>
          </p:cNvPr>
          <p:cNvCxnSpPr>
            <a:cxnSpLocks/>
          </p:cNvCxnSpPr>
          <p:nvPr userDrawn="1"/>
        </p:nvCxnSpPr>
        <p:spPr>
          <a:xfrm flipV="1">
            <a:off x="11077074" y="5622756"/>
            <a:ext cx="0" cy="9842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4">
            <a:extLst>
              <a:ext uri="{FF2B5EF4-FFF2-40B4-BE49-F238E27FC236}">
                <a16:creationId xmlns:a16="http://schemas.microsoft.com/office/drawing/2014/main" id="{1B98974C-AC7A-4E66-AE1A-DBA5F1A1D054}"/>
              </a:ext>
            </a:extLst>
          </p:cNvPr>
          <p:cNvSpPr>
            <a:spLocks noGrp="1"/>
          </p:cNvSpPr>
          <p:nvPr>
            <p:ph type="body" sz="quarter" idx="13" hasCustomPrompt="1"/>
          </p:nvPr>
        </p:nvSpPr>
        <p:spPr>
          <a:xfrm>
            <a:off x="9416048" y="5513936"/>
            <a:ext cx="1460500" cy="481013"/>
          </a:xfrm>
        </p:spPr>
        <p:txBody>
          <a:bodyPr/>
          <a:lstStyle>
            <a:lvl1pPr marL="0" indent="0" algn="r">
              <a:buNone/>
              <a:defRPr lang="en-US" sz="3000" b="1" i="0" kern="1200" dirty="0">
                <a:solidFill>
                  <a:schemeClr val="tx2"/>
                </a:solidFill>
                <a:latin typeface="+mn-lt"/>
                <a:ea typeface="+mn-ea"/>
                <a:cs typeface="+mn-cs"/>
              </a:defRPr>
            </a:lvl1pPr>
          </a:lstStyle>
          <a:p>
            <a:pPr lvl="0"/>
            <a:r>
              <a:rPr lang="en-US" dirty="0"/>
              <a:t>20XX</a:t>
            </a:r>
          </a:p>
        </p:txBody>
      </p:sp>
    </p:spTree>
    <p:extLst>
      <p:ext uri="{BB962C8B-B14F-4D97-AF65-F5344CB8AC3E}">
        <p14:creationId xmlns:p14="http://schemas.microsoft.com/office/powerpoint/2010/main" val="4202733986"/>
      </p:ext>
    </p:extLst>
  </p:cSld>
  <p:clrMapOvr>
    <a:masterClrMapping/>
  </p:clrMapOvr>
  <p:transition spd="slow">
    <p:wip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_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0"/>
            <a:ext cx="12192000" cy="4446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64500"/>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THANK YOU!</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43285"/>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646D3CFD-4D7A-41AC-A46D-B09F422513E8}" type="datetime1">
              <a:rPr lang="en-US" noProof="0" smtClean="0"/>
              <a:t>12/11/2022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lvl1pPr>
              <a:defRPr>
                <a:solidFill>
                  <a:schemeClr val="accent1"/>
                </a:solidFill>
              </a:defRPr>
            </a:lvl1p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lvl1pPr>
              <a:defRPr>
                <a:solidFill>
                  <a:schemeClr val="accent1"/>
                </a:solidFill>
              </a:defRPr>
            </a:lvl1pPr>
          </a:lstStyle>
          <a:p>
            <a:fld id="{95CBEC59-7FF9-4688-98DF-89832A0C9025}" type="slidenum">
              <a:rPr lang="en-US" noProof="0" smtClean="0"/>
              <a:pPr/>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cxnSp>
        <p:nvCxnSpPr>
          <p:cNvPr id="14" name="Straight Connector 13">
            <a:extLst>
              <a:ext uri="{FF2B5EF4-FFF2-40B4-BE49-F238E27FC236}">
                <a16:creationId xmlns:a16="http://schemas.microsoft.com/office/drawing/2014/main" id="{5475710E-5533-4BB2-A66B-352BB2B1F9CB}"/>
              </a:ext>
            </a:extLst>
          </p:cNvPr>
          <p:cNvCxnSpPr/>
          <p:nvPr userDrawn="1"/>
        </p:nvCxnSpPr>
        <p:spPr>
          <a:xfrm>
            <a:off x="1957137" y="5823067"/>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180325"/>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7E6F6CA0-765E-484B-B9C2-16E6A4F4986D}"/>
              </a:ext>
            </a:extLst>
          </p:cNvPr>
          <p:cNvSpPr/>
          <p:nvPr userDrawn="1"/>
        </p:nvSpPr>
        <p:spPr>
          <a:xfrm>
            <a:off x="0" y="-1"/>
            <a:ext cx="12192000" cy="4464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A34FC0E2-CB24-439B-B95B-B8EF13A99E39}"/>
              </a:ext>
            </a:extLst>
          </p:cNvPr>
          <p:cNvSpPr>
            <a:spLocks noGrp="1"/>
          </p:cNvSpPr>
          <p:nvPr>
            <p:ph type="ctrTitle" hasCustomPrompt="1"/>
          </p:nvPr>
        </p:nvSpPr>
        <p:spPr>
          <a:xfrm>
            <a:off x="1812758" y="4785756"/>
            <a:ext cx="8807116" cy="915873"/>
          </a:xfrm>
        </p:spPr>
        <p:txBody>
          <a:bodyPr anchor="b">
            <a:normAutofit/>
          </a:bodyPr>
          <a:lstStyle>
            <a:lvl1pPr algn="l">
              <a:defRPr sz="5500" b="1">
                <a:gradFill>
                  <a:gsLst>
                    <a:gs pos="0">
                      <a:schemeClr val="bg2"/>
                    </a:gs>
                    <a:gs pos="100000">
                      <a:schemeClr val="accent1"/>
                    </a:gs>
                  </a:gsLst>
                  <a:lin ang="0" scaled="1"/>
                </a:gradFill>
              </a:defRPr>
            </a:lvl1pPr>
          </a:lstStyle>
          <a:p>
            <a:r>
              <a:rPr lang="en-US" noProof="0"/>
              <a:t>PRESENTATION TITLE</a:t>
            </a:r>
          </a:p>
        </p:txBody>
      </p:sp>
      <p:sp>
        <p:nvSpPr>
          <p:cNvPr id="3" name="Subtitle 2">
            <a:extLst>
              <a:ext uri="{FF2B5EF4-FFF2-40B4-BE49-F238E27FC236}">
                <a16:creationId xmlns:a16="http://schemas.microsoft.com/office/drawing/2014/main" id="{5530698B-AFFB-41C1-AFEB-59EFD036622B}"/>
              </a:ext>
            </a:extLst>
          </p:cNvPr>
          <p:cNvSpPr>
            <a:spLocks noGrp="1"/>
          </p:cNvSpPr>
          <p:nvPr>
            <p:ph type="subTitle" idx="1" hasCustomPrompt="1"/>
          </p:nvPr>
        </p:nvSpPr>
        <p:spPr>
          <a:xfrm>
            <a:off x="1812758" y="6050473"/>
            <a:ext cx="9144000" cy="601840"/>
          </a:xfrm>
        </p:spPr>
        <p:txBody>
          <a:bodyPr>
            <a:normAutofit/>
          </a:bodyPr>
          <a:lstStyle>
            <a:lvl1pPr marL="0" indent="0" algn="l">
              <a:buNone/>
              <a:defRPr sz="30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Lorem Ipsum Dolor</a:t>
            </a:r>
          </a:p>
        </p:txBody>
      </p:sp>
      <p:sp>
        <p:nvSpPr>
          <p:cNvPr id="4" name="Date Placeholder 3">
            <a:extLst>
              <a:ext uri="{FF2B5EF4-FFF2-40B4-BE49-F238E27FC236}">
                <a16:creationId xmlns:a16="http://schemas.microsoft.com/office/drawing/2014/main" id="{3B887B92-5889-454A-83C8-E0DE513D8F3F}"/>
              </a:ext>
            </a:extLst>
          </p:cNvPr>
          <p:cNvSpPr>
            <a:spLocks noGrp="1"/>
          </p:cNvSpPr>
          <p:nvPr>
            <p:ph type="dt" sz="half" idx="10"/>
          </p:nvPr>
        </p:nvSpPr>
        <p:spPr/>
        <p:txBody>
          <a:bodyPr/>
          <a:lstStyle/>
          <a:p>
            <a:fld id="{EB7FBC92-456B-42A9-BBF5-ADCA2050DDCF}" type="datetime1">
              <a:rPr lang="en-US" noProof="0" smtClean="0"/>
              <a:t>12/11/2022</a:t>
            </a:fld>
            <a:endParaRPr lang="en-US" noProof="0"/>
          </a:p>
        </p:txBody>
      </p:sp>
      <p:sp>
        <p:nvSpPr>
          <p:cNvPr id="5" name="Footer Placeholder 4">
            <a:extLst>
              <a:ext uri="{FF2B5EF4-FFF2-40B4-BE49-F238E27FC236}">
                <a16:creationId xmlns:a16="http://schemas.microsoft.com/office/drawing/2014/main" id="{0C53F66A-C669-4D83-A278-F325DE22EAC3}"/>
              </a:ext>
            </a:extLst>
          </p:cNvPr>
          <p:cNvSpPr>
            <a:spLocks noGrp="1"/>
          </p:cNvSpPr>
          <p:nvPr>
            <p:ph type="ftr" sz="quarter" idx="11"/>
          </p:nvPr>
        </p:nvSpPr>
        <p:spPr/>
        <p:txBody>
          <a:bodyPr/>
          <a:lstStyle/>
          <a:p>
            <a:r>
              <a:rPr lang="en-US" noProof="0"/>
              <a:t>Presentation Title</a:t>
            </a:r>
          </a:p>
        </p:txBody>
      </p:sp>
      <p:sp>
        <p:nvSpPr>
          <p:cNvPr id="6" name="Slide Number Placeholder 5">
            <a:extLst>
              <a:ext uri="{FF2B5EF4-FFF2-40B4-BE49-F238E27FC236}">
                <a16:creationId xmlns:a16="http://schemas.microsoft.com/office/drawing/2014/main" id="{690F6560-92FA-4E92-B73B-21E2BA87F6F7}"/>
              </a:ext>
            </a:extLst>
          </p:cNvPr>
          <p:cNvSpPr>
            <a:spLocks noGrp="1"/>
          </p:cNvSpPr>
          <p:nvPr>
            <p:ph type="sldNum" sz="quarter" idx="12"/>
          </p:nvPr>
        </p:nvSpPr>
        <p:spPr/>
        <p:txBody>
          <a:bodyPr/>
          <a:lstStyle/>
          <a:p>
            <a:fld id="{95CBEC59-7FF9-4688-98DF-89832A0C9025}" type="slidenum">
              <a:rPr lang="en-US" noProof="0" smtClean="0"/>
              <a:t>‹#›</a:t>
            </a:fld>
            <a:endParaRPr lang="en-US" noProof="0"/>
          </a:p>
        </p:txBody>
      </p:sp>
      <p:sp>
        <p:nvSpPr>
          <p:cNvPr id="10" name="Rectangle 9">
            <a:extLst>
              <a:ext uri="{FF2B5EF4-FFF2-40B4-BE49-F238E27FC236}">
                <a16:creationId xmlns:a16="http://schemas.microsoft.com/office/drawing/2014/main" id="{A0AFD9A3-66C4-4954-8678-720CFA24D244}"/>
              </a:ext>
            </a:extLst>
          </p:cNvPr>
          <p:cNvSpPr/>
          <p:nvPr userDrawn="1"/>
        </p:nvSpPr>
        <p:spPr>
          <a:xfrm>
            <a:off x="1379621" y="4950000"/>
            <a:ext cx="144000" cy="19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12" name="Straight Connector 11">
            <a:extLst>
              <a:ext uri="{FF2B5EF4-FFF2-40B4-BE49-F238E27FC236}">
                <a16:creationId xmlns:a16="http://schemas.microsoft.com/office/drawing/2014/main" id="{08240730-69E4-4798-8578-D648F7A2C4C9}"/>
              </a:ext>
            </a:extLst>
          </p:cNvPr>
          <p:cNvCxnSpPr/>
          <p:nvPr userDrawn="1"/>
        </p:nvCxnSpPr>
        <p:spPr>
          <a:xfrm>
            <a:off x="1957137" y="5882423"/>
            <a:ext cx="930442"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84AF3E3-F20C-4D84-A158-6DFC09B69A91}"/>
              </a:ext>
            </a:extLst>
          </p:cNvPr>
          <p:cNvCxnSpPr>
            <a:cxnSpLocks/>
          </p:cNvCxnSpPr>
          <p:nvPr userDrawn="1"/>
        </p:nvCxnSpPr>
        <p:spPr>
          <a:xfrm rot="10800000">
            <a:off x="10820400" y="870003"/>
            <a:ext cx="1371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 Placeholder 14">
            <a:extLst>
              <a:ext uri="{FF2B5EF4-FFF2-40B4-BE49-F238E27FC236}">
                <a16:creationId xmlns:a16="http://schemas.microsoft.com/office/drawing/2014/main" id="{C32342D9-9DBE-4809-840C-62844DDC034F}"/>
              </a:ext>
            </a:extLst>
          </p:cNvPr>
          <p:cNvSpPr>
            <a:spLocks noGrp="1"/>
          </p:cNvSpPr>
          <p:nvPr>
            <p:ph type="body" sz="quarter" idx="13" hasCustomPrompt="1"/>
          </p:nvPr>
        </p:nvSpPr>
        <p:spPr>
          <a:xfrm>
            <a:off x="10668000" y="1005185"/>
            <a:ext cx="1460500" cy="481013"/>
          </a:xfrm>
        </p:spPr>
        <p:txBody>
          <a:bodyPr/>
          <a:lstStyle>
            <a:lvl1pPr marL="0" indent="0" algn="l">
              <a:buNone/>
              <a:defRPr lang="en-US" sz="3000" b="1" i="0" kern="1200" dirty="0">
                <a:solidFill>
                  <a:schemeClr val="tx2"/>
                </a:solidFill>
                <a:latin typeface="+mn-lt"/>
                <a:ea typeface="+mn-ea"/>
                <a:cs typeface="+mn-cs"/>
              </a:defRPr>
            </a:lvl1pPr>
          </a:lstStyle>
          <a:p>
            <a:pPr lvl="0"/>
            <a:r>
              <a:rPr lang="en-US" noProof="0"/>
              <a:t>20XX</a:t>
            </a:r>
          </a:p>
        </p:txBody>
      </p:sp>
    </p:spTree>
    <p:extLst>
      <p:ext uri="{BB962C8B-B14F-4D97-AF65-F5344CB8AC3E}">
        <p14:creationId xmlns:p14="http://schemas.microsoft.com/office/powerpoint/2010/main" val="986155949"/>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775165"/>
            <a:ext cx="9971158" cy="2427923"/>
          </a:xfrm>
        </p:spPr>
        <p:txBody>
          <a:bodyPr>
            <a:normAutofit/>
          </a:bodyPr>
          <a:lstStyle>
            <a:lvl1pPr marL="0" indent="0">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40F99D1-A115-46CA-B10A-279193A83BBC}"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9810425"/>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5532437"/>
            <a:ext cx="12192000" cy="1325563"/>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929641" y="458919"/>
            <a:ext cx="9971159" cy="1325563"/>
          </a:xfrm>
        </p:spPr>
        <p:txBody>
          <a:bodyPr/>
          <a:lstStyle>
            <a:lvl1pPr>
              <a:defRPr>
                <a:gradFill>
                  <a:gsLst>
                    <a:gs pos="0">
                      <a:schemeClr val="bg2"/>
                    </a:gs>
                    <a:gs pos="100000">
                      <a:schemeClr val="accent1"/>
                    </a:gs>
                  </a:gsLst>
                  <a:lin ang="0" scaled="1"/>
                </a:gradFill>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929641" y="3133484"/>
            <a:ext cx="10515600" cy="2427923"/>
          </a:xfrm>
        </p:spPr>
        <p:txBody>
          <a:bodyPr>
            <a:normAutofit/>
          </a:bodyPr>
          <a:lstStyle>
            <a:lvl1pPr marL="0" indent="0">
              <a:lnSpc>
                <a:spcPct val="100000"/>
              </a:lnSpc>
              <a:spcBef>
                <a:spcPts val="600"/>
              </a:spcBef>
              <a:buNone/>
              <a:defRPr sz="1600" i="0">
                <a:solidFill>
                  <a:schemeClr val="tx1">
                    <a:lumMod val="75000"/>
                    <a:lumOff val="25000"/>
                  </a:schemeClr>
                </a:solidFill>
              </a:defRPr>
            </a:lvl1pPr>
            <a:lvl2pPr marL="457200" indent="0">
              <a:buNone/>
              <a:defRPr sz="1800" i="1">
                <a:solidFill>
                  <a:schemeClr val="tx1">
                    <a:lumMod val="75000"/>
                    <a:lumOff val="25000"/>
                  </a:schemeClr>
                </a:solidFill>
              </a:defRPr>
            </a:lvl2pPr>
            <a:lvl3pPr marL="914400" indent="0">
              <a:buNone/>
              <a:defRPr sz="1600" i="1">
                <a:solidFill>
                  <a:schemeClr val="tx1">
                    <a:lumMod val="75000"/>
                    <a:lumOff val="25000"/>
                  </a:schemeClr>
                </a:solidFill>
              </a:defRPr>
            </a:lvl3pPr>
            <a:lvl4pPr marL="1371600" indent="0">
              <a:buNone/>
              <a:defRPr sz="1400" i="1">
                <a:solidFill>
                  <a:schemeClr val="tx1">
                    <a:lumMod val="75000"/>
                    <a:lumOff val="25000"/>
                  </a:schemeClr>
                </a:solidFill>
              </a:defRPr>
            </a:lvl4pPr>
            <a:lvl5pPr marL="1828800" indent="0">
              <a:buNone/>
              <a:defRPr sz="1400" i="1">
                <a:solidFill>
                  <a:schemeClr val="tx1">
                    <a:lumMod val="75000"/>
                    <a:lumOff val="25000"/>
                  </a:schemeClr>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B00E1783-EEF8-44D1-A300-8D20A32BB2D3}"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687289" y="0"/>
            <a:ext cx="72000" cy="12710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068863" y="1528464"/>
            <a:ext cx="63093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929641" y="1669110"/>
            <a:ext cx="9971158" cy="692595"/>
          </a:xfrm>
        </p:spPr>
        <p:txBody>
          <a:bodyPr>
            <a:normAutofit/>
          </a:bodyPr>
          <a:lstStyle>
            <a:lvl1pPr marL="0" indent="0" algn="l">
              <a:buNone/>
              <a:defRPr sz="2500" b="1" i="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accent1"/>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33101"/>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1CF94AF4-4F78-4DA5-8571-FD66FFA6313D}"/>
              </a:ext>
            </a:extLst>
          </p:cNvPr>
          <p:cNvSpPr/>
          <p:nvPr userDrawn="1"/>
        </p:nvSpPr>
        <p:spPr>
          <a:xfrm>
            <a:off x="120000" y="117000"/>
            <a:ext cx="11952000" cy="6624000"/>
          </a:xfrm>
          <a:prstGeom prst="rect">
            <a:avLst/>
          </a:prstGeom>
          <a:gradFill flip="none" rotWithShape="1">
            <a:gsLst>
              <a:gs pos="0">
                <a:schemeClr val="bg2">
                  <a:alpha val="85000"/>
                </a:schemeClr>
              </a:gs>
              <a:gs pos="100000">
                <a:schemeClr val="accent1">
                  <a:alpha val="85000"/>
                </a:schemeClr>
              </a:gs>
            </a:gsLst>
            <a:lin ang="0" scaled="1"/>
            <a:tileRect/>
          </a:gradFill>
          <a:ln w="273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21" y="546844"/>
            <a:ext cx="8997738" cy="1325563"/>
          </a:xfrm>
        </p:spPr>
        <p:txBody>
          <a:bodyPr/>
          <a:lstStyle>
            <a:lvl1pPr>
              <a:defRPr/>
            </a:lvl1pPr>
          </a:lstStyle>
          <a:p>
            <a:r>
              <a:rPr lang="en-US" dirty="0"/>
              <a:t>CONTENT 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1527520" y="3581731"/>
            <a:ext cx="8997737" cy="2230464"/>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38E8C37E-76B3-4A0D-BCD1-C5A52A858D66}"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a:xfrm>
            <a:off x="590400" y="6159402"/>
            <a:ext cx="2788169"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8" y="244717"/>
            <a:ext cx="72000" cy="108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2" y="1616389"/>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20" y="1757035"/>
            <a:ext cx="8997737"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0938200" y="1341281"/>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0831016" y="1377655"/>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flipV="1">
            <a:off x="11663289" y="6300217"/>
            <a:ext cx="0" cy="310226"/>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80265F1-E793-484F-ADC9-31450ADF8B0E}"/>
              </a:ext>
            </a:extLst>
          </p:cNvPr>
          <p:cNvCxnSpPr>
            <a:cxnSpLocks/>
          </p:cNvCxnSpPr>
          <p:nvPr userDrawn="1"/>
        </p:nvCxnSpPr>
        <p:spPr>
          <a:xfrm>
            <a:off x="256374" y="6168360"/>
            <a:ext cx="1508418"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668826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DCC8FE21-4B79-46A0-A2D5-AA64AFC61971}"/>
              </a:ext>
            </a:extLst>
          </p:cNvPr>
          <p:cNvSpPr/>
          <p:nvPr userDrawn="1"/>
        </p:nvSpPr>
        <p:spPr>
          <a:xfrm>
            <a:off x="0" y="0"/>
            <a:ext cx="12192000" cy="6858000"/>
          </a:xfrm>
          <a:prstGeom prst="rect">
            <a:avLst/>
          </a:prstGeom>
          <a:gradFill flip="none" rotWithShape="1">
            <a:gsLst>
              <a:gs pos="0">
                <a:schemeClr val="bg2">
                  <a:alpha val="85000"/>
                </a:schemeClr>
              </a:gs>
              <a:gs pos="100000">
                <a:schemeClr val="accent1">
                  <a:alpha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F248368-1908-4FA2-8871-C97A5210E96D}"/>
              </a:ext>
            </a:extLst>
          </p:cNvPr>
          <p:cNvSpPr>
            <a:spLocks noGrp="1"/>
          </p:cNvSpPr>
          <p:nvPr>
            <p:ph type="title" hasCustomPrompt="1"/>
          </p:nvPr>
        </p:nvSpPr>
        <p:spPr>
          <a:xfrm>
            <a:off x="1527519" y="1443655"/>
            <a:ext cx="4143555" cy="1536580"/>
          </a:xfrm>
        </p:spPr>
        <p:txBody>
          <a:bodyPr/>
          <a:lstStyle>
            <a:lvl1pPr>
              <a:defRPr/>
            </a:lvl1pPr>
          </a:lstStyle>
          <a:p>
            <a:r>
              <a:rPr lang="en-US" dirty="0"/>
              <a:t>CONTENT</a:t>
            </a:r>
            <a:br>
              <a:rPr lang="en-US" dirty="0"/>
            </a:br>
            <a:r>
              <a:rPr lang="en-US" dirty="0"/>
              <a:t>SLIDE</a:t>
            </a:r>
          </a:p>
        </p:txBody>
      </p:sp>
      <p:sp>
        <p:nvSpPr>
          <p:cNvPr id="3" name="Content Placeholder 2">
            <a:extLst>
              <a:ext uri="{FF2B5EF4-FFF2-40B4-BE49-F238E27FC236}">
                <a16:creationId xmlns:a16="http://schemas.microsoft.com/office/drawing/2014/main" id="{CA18B931-E896-4471-A71A-819D3B682920}"/>
              </a:ext>
            </a:extLst>
          </p:cNvPr>
          <p:cNvSpPr>
            <a:spLocks noGrp="1"/>
          </p:cNvSpPr>
          <p:nvPr>
            <p:ph idx="1"/>
          </p:nvPr>
        </p:nvSpPr>
        <p:spPr>
          <a:xfrm>
            <a:off x="5871409" y="2588054"/>
            <a:ext cx="5228216" cy="3122935"/>
          </a:xfrm>
        </p:spPr>
        <p:txBody>
          <a:bodyPr>
            <a:normAutofit/>
          </a:bodyPr>
          <a:lstStyle>
            <a:lvl1pPr marL="0" indent="0">
              <a:lnSpc>
                <a:spcPct val="100000"/>
              </a:lnSpc>
              <a:spcBef>
                <a:spcPts val="600"/>
              </a:spcBef>
              <a:buNone/>
              <a:defRPr sz="1600" i="0">
                <a:solidFill>
                  <a:schemeClr val="bg1"/>
                </a:solidFill>
              </a:defRPr>
            </a:lvl1pPr>
            <a:lvl2pPr marL="457200" indent="0">
              <a:buNone/>
              <a:defRPr sz="1800" i="1">
                <a:solidFill>
                  <a:schemeClr val="bg1"/>
                </a:solidFill>
              </a:defRPr>
            </a:lvl2pPr>
            <a:lvl3pPr marL="914400" indent="0">
              <a:buNone/>
              <a:defRPr sz="1600" i="1">
                <a:solidFill>
                  <a:schemeClr val="bg1"/>
                </a:solidFill>
              </a:defRPr>
            </a:lvl3pPr>
            <a:lvl4pPr marL="1371600" indent="0">
              <a:buNone/>
              <a:defRPr sz="1400" i="1">
                <a:solidFill>
                  <a:schemeClr val="bg1"/>
                </a:solidFill>
              </a:defRPr>
            </a:lvl4pPr>
            <a:lvl5pPr marL="1828800" indent="0">
              <a:buNone/>
              <a:defRPr sz="1400" i="1">
                <a:solidFill>
                  <a:schemeClr val="bg1"/>
                </a:solidFill>
              </a:defRPr>
            </a:lvl5pPr>
          </a:lstStyle>
          <a:p>
            <a:pPr lvl="0"/>
            <a:r>
              <a:rPr lang="en-US"/>
              <a:t>Click to edit Master text styles</a:t>
            </a:r>
          </a:p>
        </p:txBody>
      </p:sp>
      <p:sp>
        <p:nvSpPr>
          <p:cNvPr id="4" name="Date Placeholder 3">
            <a:extLst>
              <a:ext uri="{FF2B5EF4-FFF2-40B4-BE49-F238E27FC236}">
                <a16:creationId xmlns:a16="http://schemas.microsoft.com/office/drawing/2014/main" id="{D269E74E-E12F-474D-8520-0AAEE930510D}"/>
              </a:ext>
            </a:extLst>
          </p:cNvPr>
          <p:cNvSpPr>
            <a:spLocks noGrp="1"/>
          </p:cNvSpPr>
          <p:nvPr>
            <p:ph type="dt" sz="half" idx="10"/>
          </p:nvPr>
        </p:nvSpPr>
        <p:spPr/>
        <p:txBody>
          <a:bodyPr/>
          <a:lstStyle/>
          <a:p>
            <a:fld id="{76D2C234-967A-4CF5-82BF-1AF9EBDCBA35}" type="datetime1">
              <a:rPr lang="en-US" smtClean="0"/>
              <a:t>12/11/2022</a:t>
            </a:fld>
            <a:endParaRPr lang="en-US" dirty="0"/>
          </a:p>
        </p:txBody>
      </p:sp>
      <p:sp>
        <p:nvSpPr>
          <p:cNvPr id="5" name="Footer Placeholder 4">
            <a:extLst>
              <a:ext uri="{FF2B5EF4-FFF2-40B4-BE49-F238E27FC236}">
                <a16:creationId xmlns:a16="http://schemas.microsoft.com/office/drawing/2014/main" id="{B9568C84-3A49-4E3F-B2E7-4CE5D636B8CB}"/>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980AB7-46B3-4911-A879-10A547487050}"/>
              </a:ext>
            </a:extLst>
          </p:cNvPr>
          <p:cNvSpPr>
            <a:spLocks noGrp="1"/>
          </p:cNvSpPr>
          <p:nvPr>
            <p:ph type="sldNum" sz="quarter" idx="12"/>
          </p:nvPr>
        </p:nvSpPr>
        <p:spPr/>
        <p:txBody>
          <a:bodyPr/>
          <a:lstStyle/>
          <a:p>
            <a:fld id="{95CBEC59-7FF9-4688-98DF-89832A0C9025}" type="slidenum">
              <a:rPr lang="en-US" smtClean="0"/>
              <a:t>‹#›</a:t>
            </a:fld>
            <a:endParaRPr lang="en-US" dirty="0"/>
          </a:p>
        </p:txBody>
      </p:sp>
      <p:sp>
        <p:nvSpPr>
          <p:cNvPr id="9" name="Rectangle 8">
            <a:extLst>
              <a:ext uri="{FF2B5EF4-FFF2-40B4-BE49-F238E27FC236}">
                <a16:creationId xmlns:a16="http://schemas.microsoft.com/office/drawing/2014/main" id="{56D751D1-0AE0-4B49-A19D-74CA71D2C096}"/>
              </a:ext>
            </a:extLst>
          </p:cNvPr>
          <p:cNvSpPr/>
          <p:nvPr userDrawn="1"/>
        </p:nvSpPr>
        <p:spPr>
          <a:xfrm>
            <a:off x="1285167" y="1684524"/>
            <a:ext cx="72000" cy="936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D4D4EAA8-8E55-45C3-BD00-531D549BB77D}"/>
              </a:ext>
            </a:extLst>
          </p:cNvPr>
          <p:cNvCxnSpPr/>
          <p:nvPr userDrawn="1"/>
        </p:nvCxnSpPr>
        <p:spPr>
          <a:xfrm>
            <a:off x="1666741" y="2882481"/>
            <a:ext cx="630936"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Subtitle 2">
            <a:extLst>
              <a:ext uri="{FF2B5EF4-FFF2-40B4-BE49-F238E27FC236}">
                <a16:creationId xmlns:a16="http://schemas.microsoft.com/office/drawing/2014/main" id="{126D1C29-9D03-4CB6-B17E-D7DC93295F21}"/>
              </a:ext>
            </a:extLst>
          </p:cNvPr>
          <p:cNvSpPr>
            <a:spLocks noGrp="1"/>
          </p:cNvSpPr>
          <p:nvPr>
            <p:ph type="subTitle" idx="13" hasCustomPrompt="1"/>
          </p:nvPr>
        </p:nvSpPr>
        <p:spPr>
          <a:xfrm>
            <a:off x="1527519" y="3023127"/>
            <a:ext cx="4143555" cy="692595"/>
          </a:xfrm>
        </p:spPr>
        <p:txBody>
          <a:bodyPr>
            <a:normAutofit/>
          </a:bodyPr>
          <a:lstStyle>
            <a:lvl1pPr marL="0" indent="0" algn="l">
              <a:buNone/>
              <a:defRPr sz="2500" b="1" i="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Slide Subtitle</a:t>
            </a:r>
          </a:p>
        </p:txBody>
      </p:sp>
      <p:cxnSp>
        <p:nvCxnSpPr>
          <p:cNvPr id="13" name="Straight Connector 12">
            <a:extLst>
              <a:ext uri="{FF2B5EF4-FFF2-40B4-BE49-F238E27FC236}">
                <a16:creationId xmlns:a16="http://schemas.microsoft.com/office/drawing/2014/main" id="{F83713E2-6BCF-4CEB-A9B2-A0F540060B9B}"/>
              </a:ext>
            </a:extLst>
          </p:cNvPr>
          <p:cNvCxnSpPr>
            <a:cxnSpLocks/>
          </p:cNvCxnSpPr>
          <p:nvPr userDrawn="1"/>
        </p:nvCxnSpPr>
        <p:spPr>
          <a:xfrm>
            <a:off x="11190767" y="800959"/>
            <a:ext cx="1001233" cy="0"/>
          </a:xfrm>
          <a:prstGeom prst="line">
            <a:avLst/>
          </a:prstGeom>
          <a:ln w="6350">
            <a:solidFill>
              <a:schemeClr val="tx2"/>
            </a:solidFil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557CF87C-3640-450C-B0F1-EAD216661178}"/>
              </a:ext>
            </a:extLst>
          </p:cNvPr>
          <p:cNvSpPr>
            <a:spLocks noGrp="1"/>
          </p:cNvSpPr>
          <p:nvPr>
            <p:ph type="body" sz="quarter" idx="14" hasCustomPrompt="1"/>
          </p:nvPr>
        </p:nvSpPr>
        <p:spPr>
          <a:xfrm>
            <a:off x="11083583" y="837333"/>
            <a:ext cx="610772" cy="328893"/>
          </a:xfrm>
        </p:spPr>
        <p:txBody>
          <a:bodyPr>
            <a:normAutofit/>
          </a:bodyPr>
          <a:lstStyle>
            <a:lvl1pPr marL="0" indent="0" algn="l">
              <a:buNone/>
              <a:defRPr sz="1200" i="1">
                <a:solidFill>
                  <a:schemeClr val="tx2"/>
                </a:solidFill>
              </a:defRPr>
            </a:lvl1pPr>
          </a:lstStyle>
          <a:p>
            <a:pPr lvl="0"/>
            <a:r>
              <a:rPr lang="en-US" dirty="0"/>
              <a:t>20XX</a:t>
            </a:r>
          </a:p>
        </p:txBody>
      </p:sp>
      <p:cxnSp>
        <p:nvCxnSpPr>
          <p:cNvPr id="18" name="Straight Connector 17">
            <a:extLst>
              <a:ext uri="{FF2B5EF4-FFF2-40B4-BE49-F238E27FC236}">
                <a16:creationId xmlns:a16="http://schemas.microsoft.com/office/drawing/2014/main" id="{DB2A467A-5EC5-4E43-861E-F15D1E487F6D}"/>
              </a:ext>
            </a:extLst>
          </p:cNvPr>
          <p:cNvCxnSpPr>
            <a:cxnSpLocks/>
          </p:cNvCxnSpPr>
          <p:nvPr userDrawn="1"/>
        </p:nvCxnSpPr>
        <p:spPr>
          <a:xfrm>
            <a:off x="0" y="6168360"/>
            <a:ext cx="1764792"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5FCDC761-E078-4116-B4FD-B0C88CDEB3DB}"/>
              </a:ext>
            </a:extLst>
          </p:cNvPr>
          <p:cNvCxnSpPr>
            <a:cxnSpLocks/>
          </p:cNvCxnSpPr>
          <p:nvPr userDrawn="1"/>
        </p:nvCxnSpPr>
        <p:spPr>
          <a:xfrm rot="16200000">
            <a:off x="11384397" y="6579108"/>
            <a:ext cx="557784" cy="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638114"/>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1E1EAD-812A-4236-9F79-679D72C2B82D}"/>
              </a:ext>
            </a:extLst>
          </p:cNvPr>
          <p:cNvSpPr>
            <a:spLocks noGrp="1"/>
          </p:cNvSpPr>
          <p:nvPr>
            <p:ph type="ftr" sz="quarter" idx="3"/>
          </p:nvPr>
        </p:nvSpPr>
        <p:spPr>
          <a:xfrm>
            <a:off x="614873" y="6187538"/>
            <a:ext cx="3256673" cy="365125"/>
          </a:xfrm>
          <a:prstGeom prst="rect">
            <a:avLst/>
          </a:prstGeom>
        </p:spPr>
        <p:txBody>
          <a:bodyPr vert="horz" lIns="91440" tIns="45720" rIns="91440" bIns="45720" rtlCol="0" anchor="ctr"/>
          <a:lstStyle>
            <a:lvl1pPr algn="l">
              <a:defRPr sz="1200" i="1">
                <a:solidFill>
                  <a:schemeClr val="tx2"/>
                </a:solidFill>
              </a:defRPr>
            </a:lvl1pPr>
          </a:lstStyle>
          <a:p>
            <a:r>
              <a:rPr lang="en-US" dirty="0"/>
              <a:t>Presentation Title</a:t>
            </a:r>
          </a:p>
        </p:txBody>
      </p:sp>
      <p:sp>
        <p:nvSpPr>
          <p:cNvPr id="2" name="Title Placeholder 1">
            <a:extLst>
              <a:ext uri="{FF2B5EF4-FFF2-40B4-BE49-F238E27FC236}">
                <a16:creationId xmlns:a16="http://schemas.microsoft.com/office/drawing/2014/main" id="{65A38A25-0817-41BC-96A5-5012FE15C97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A28A22-3D06-43EE-BD32-97F90FEA19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DAC635-0473-40DB-A82D-46D5F635BC1B}"/>
              </a:ext>
            </a:extLst>
          </p:cNvPr>
          <p:cNvSpPr>
            <a:spLocks noGrp="1"/>
          </p:cNvSpPr>
          <p:nvPr>
            <p:ph type="dt" sz="half" idx="2"/>
          </p:nvPr>
        </p:nvSpPr>
        <p:spPr>
          <a:xfrm>
            <a:off x="4724400" y="6187538"/>
            <a:ext cx="2743200" cy="365125"/>
          </a:xfrm>
          <a:prstGeom prst="rect">
            <a:avLst/>
          </a:prstGeom>
        </p:spPr>
        <p:txBody>
          <a:bodyPr vert="horz" lIns="91440" tIns="45720" rIns="91440" bIns="45720" rtlCol="0" anchor="ctr"/>
          <a:lstStyle>
            <a:lvl1pPr algn="l">
              <a:defRPr sz="1200" i="1">
                <a:solidFill>
                  <a:schemeClr val="tx2"/>
                </a:solidFill>
              </a:defRPr>
            </a:lvl1pPr>
          </a:lstStyle>
          <a:p>
            <a:fld id="{7E5F88F2-B164-4B6F-A4D1-FF377EA65B7F}" type="datetime1">
              <a:rPr lang="en-US" smtClean="0"/>
              <a:t>12/11/2022</a:t>
            </a:fld>
            <a:endParaRPr lang="en-US" dirty="0"/>
          </a:p>
        </p:txBody>
      </p:sp>
      <p:sp>
        <p:nvSpPr>
          <p:cNvPr id="6" name="Slide Number Placeholder 5">
            <a:extLst>
              <a:ext uri="{FF2B5EF4-FFF2-40B4-BE49-F238E27FC236}">
                <a16:creationId xmlns:a16="http://schemas.microsoft.com/office/drawing/2014/main" id="{2FBD12B9-96FA-4883-88FA-2071321A4391}"/>
              </a:ext>
            </a:extLst>
          </p:cNvPr>
          <p:cNvSpPr>
            <a:spLocks noGrp="1"/>
          </p:cNvSpPr>
          <p:nvPr>
            <p:ph type="sldNum" sz="quarter" idx="4"/>
          </p:nvPr>
        </p:nvSpPr>
        <p:spPr>
          <a:xfrm>
            <a:off x="8849751" y="6187538"/>
            <a:ext cx="2743200" cy="365125"/>
          </a:xfrm>
          <a:prstGeom prst="rect">
            <a:avLst/>
          </a:prstGeom>
        </p:spPr>
        <p:txBody>
          <a:bodyPr vert="horz" lIns="91440" tIns="45720" rIns="91440" bIns="45720" rtlCol="0" anchor="ctr"/>
          <a:lstStyle>
            <a:lvl1pPr algn="r">
              <a:defRPr sz="1200" i="1">
                <a:solidFill>
                  <a:schemeClr val="tx2"/>
                </a:solidFill>
              </a:defRPr>
            </a:lvl1pPr>
          </a:lstStyle>
          <a:p>
            <a:fld id="{95CBEC59-7FF9-4688-98DF-89832A0C9025}" type="slidenum">
              <a:rPr lang="en-US" smtClean="0"/>
              <a:pPr/>
              <a:t>‹#›</a:t>
            </a:fld>
            <a:endParaRPr lang="en-US" dirty="0"/>
          </a:p>
        </p:txBody>
      </p:sp>
    </p:spTree>
    <p:extLst>
      <p:ext uri="{BB962C8B-B14F-4D97-AF65-F5344CB8AC3E}">
        <p14:creationId xmlns:p14="http://schemas.microsoft.com/office/powerpoint/2010/main" val="3435978353"/>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50" r:id="rId6"/>
    <p:sldLayoutId id="2147483663" r:id="rId7"/>
    <p:sldLayoutId id="2147483664" r:id="rId8"/>
    <p:sldLayoutId id="2147483665" r:id="rId9"/>
    <p:sldLayoutId id="2147483666" r:id="rId10"/>
    <p:sldLayoutId id="2147483651" r:id="rId11"/>
    <p:sldLayoutId id="2147483670" r:id="rId12"/>
    <p:sldLayoutId id="2147483667" r:id="rId13"/>
    <p:sldLayoutId id="2147483668" r:id="rId14"/>
    <p:sldLayoutId id="2147483671" r:id="rId15"/>
    <p:sldLayoutId id="2147483669" r:id="rId16"/>
    <p:sldLayoutId id="2147483653" r:id="rId17"/>
    <p:sldLayoutId id="2147483672" r:id="rId18"/>
    <p:sldLayoutId id="2147483673" r:id="rId19"/>
    <p:sldLayoutId id="2147483674" r:id="rId20"/>
    <p:sldLayoutId id="2147483676" r:id="rId21"/>
    <p:sldLayoutId id="2147483652" r:id="rId22"/>
    <p:sldLayoutId id="2147483677" r:id="rId23"/>
    <p:sldLayoutId id="2147483678" r:id="rId24"/>
    <p:sldLayoutId id="2147483679" r:id="rId25"/>
    <p:sldLayoutId id="2147483681" r:id="rId26"/>
    <p:sldLayoutId id="2147483654" r:id="rId27"/>
    <p:sldLayoutId id="2147483682" r:id="rId28"/>
    <p:sldLayoutId id="2147483683" r:id="rId29"/>
    <p:sldLayoutId id="2147483684" r:id="rId30"/>
    <p:sldLayoutId id="2147483685" r:id="rId31"/>
    <p:sldLayoutId id="2147483657" r:id="rId32"/>
    <p:sldLayoutId id="2147483686" r:id="rId33"/>
    <p:sldLayoutId id="2147483687" r:id="rId34"/>
    <p:sldLayoutId id="2147483688" r:id="rId35"/>
    <p:sldLayoutId id="2147483689" r:id="rId36"/>
    <p:sldLayoutId id="2147483656" r:id="rId37"/>
    <p:sldLayoutId id="2147483690" r:id="rId38"/>
    <p:sldLayoutId id="2147483691" r:id="rId39"/>
    <p:sldLayoutId id="2147483692" r:id="rId40"/>
    <p:sldLayoutId id="2147483697" r:id="rId41"/>
    <p:sldLayoutId id="2147483658" r:id="rId42"/>
    <p:sldLayoutId id="2147483693" r:id="rId43"/>
    <p:sldLayoutId id="2147483694" r:id="rId44"/>
    <p:sldLayoutId id="2147483695" r:id="rId45"/>
    <p:sldLayoutId id="2147483696" r:id="rId46"/>
  </p:sldLayoutIdLst>
  <p:transition spd="slow">
    <p:wipe/>
  </p:transition>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colab.research.google.com/drive/1xEel2BMusinNnbejYVX0bXzyQJfk-_Fn" TargetMode="External"/><Relationship Id="rId2" Type="http://schemas.openxmlformats.org/officeDocument/2006/relationships/hyperlink" Target="https://colab.research.google.com/drive/1uCH91DyPWs2bAWqCEnny0y-JjZGdP8X4#scrollTo=e69d3270" TargetMode="External"/><Relationship Id="rId1" Type="http://schemas.openxmlformats.org/officeDocument/2006/relationships/slideLayout" Target="../slideLayouts/slideLayout6.xml"/><Relationship Id="rId5" Type="http://schemas.openxmlformats.org/officeDocument/2006/relationships/hyperlink" Target="https://drive.google.com/drive/folders/192pdRafWbEvZmSpi03AQIkx1bz9PbqRt?usp=share_link" TargetMode="External"/><Relationship Id="rId4" Type="http://schemas.openxmlformats.org/officeDocument/2006/relationships/hyperlink" Target="https://drive.google.com/file/d/1ckBfYs3StO0iBIUulDNGVUIitNaZNwRg/view?usp=share_link"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4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FA173-4917-43E5-B91C-3914C1A8D225}"/>
              </a:ext>
            </a:extLst>
          </p:cNvPr>
          <p:cNvSpPr>
            <a:spLocks noGrp="1"/>
          </p:cNvSpPr>
          <p:nvPr>
            <p:ph type="ctrTitle"/>
          </p:nvPr>
        </p:nvSpPr>
        <p:spPr/>
        <p:txBody>
          <a:bodyPr/>
          <a:lstStyle/>
          <a:p>
            <a:r>
              <a:rPr lang="en-US" dirty="0"/>
              <a:t>HEALTHCARE SYSTEM</a:t>
            </a:r>
          </a:p>
        </p:txBody>
      </p:sp>
      <p:sp>
        <p:nvSpPr>
          <p:cNvPr id="3" name="Subtitle 2">
            <a:extLst>
              <a:ext uri="{FF2B5EF4-FFF2-40B4-BE49-F238E27FC236}">
                <a16:creationId xmlns:a16="http://schemas.microsoft.com/office/drawing/2014/main" id="{D099D82B-F86A-4C04-9207-B25F53939FB6}"/>
              </a:ext>
            </a:extLst>
          </p:cNvPr>
          <p:cNvSpPr>
            <a:spLocks noGrp="1"/>
          </p:cNvSpPr>
          <p:nvPr>
            <p:ph type="subTitle" idx="1"/>
          </p:nvPr>
        </p:nvSpPr>
        <p:spPr/>
        <p:txBody>
          <a:bodyPr/>
          <a:lstStyle/>
          <a:p>
            <a:r>
              <a:rPr lang="en-US" dirty="0"/>
              <a:t>Big Data Analytics</a:t>
            </a:r>
          </a:p>
        </p:txBody>
      </p:sp>
      <p:sp>
        <p:nvSpPr>
          <p:cNvPr id="4" name="Text Placeholder 3">
            <a:extLst>
              <a:ext uri="{FF2B5EF4-FFF2-40B4-BE49-F238E27FC236}">
                <a16:creationId xmlns:a16="http://schemas.microsoft.com/office/drawing/2014/main" id="{42484CCC-9AB9-41BA-BF31-C9CA5A121895}"/>
              </a:ext>
            </a:extLst>
          </p:cNvPr>
          <p:cNvSpPr>
            <a:spLocks noGrp="1"/>
          </p:cNvSpPr>
          <p:nvPr>
            <p:ph type="body" sz="quarter" idx="14"/>
          </p:nvPr>
        </p:nvSpPr>
        <p:spPr>
          <a:xfrm>
            <a:off x="9250017" y="1013969"/>
            <a:ext cx="1626531" cy="601840"/>
          </a:xfrm>
        </p:spPr>
        <p:txBody>
          <a:bodyPr>
            <a:normAutofit/>
          </a:bodyPr>
          <a:lstStyle/>
          <a:p>
            <a:r>
              <a:rPr lang="en-US" dirty="0"/>
              <a:t>20XX</a:t>
            </a:r>
          </a:p>
        </p:txBody>
      </p:sp>
      <p:pic>
        <p:nvPicPr>
          <p:cNvPr id="8" name="Picture 7">
            <a:extLst>
              <a:ext uri="{FF2B5EF4-FFF2-40B4-BE49-F238E27FC236}">
                <a16:creationId xmlns:a16="http://schemas.microsoft.com/office/drawing/2014/main" id="{5F026EDB-A4D2-7C4B-CCB8-C02EF7B16B2C}"/>
              </a:ext>
            </a:extLst>
          </p:cNvPr>
          <p:cNvPicPr>
            <a:picLocks noChangeAspect="1"/>
          </p:cNvPicPr>
          <p:nvPr/>
        </p:nvPicPr>
        <p:blipFill>
          <a:blip r:embed="rId2">
            <a:alphaModFix amt="35000"/>
          </a:blip>
          <a:stretch>
            <a:fillRect/>
          </a:stretch>
        </p:blipFill>
        <p:spPr>
          <a:xfrm>
            <a:off x="-1" y="0"/>
            <a:ext cx="12192001" cy="4367780"/>
          </a:xfrm>
          <a:prstGeom prst="rect">
            <a:avLst/>
          </a:prstGeom>
        </p:spPr>
      </p:pic>
    </p:spTree>
    <p:extLst>
      <p:ext uri="{BB962C8B-B14F-4D97-AF65-F5344CB8AC3E}">
        <p14:creationId xmlns:p14="http://schemas.microsoft.com/office/powerpoint/2010/main" val="3013068127"/>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C75E2-C7E9-4CDE-A3E7-DB7E770B97E4}"/>
              </a:ext>
            </a:extLst>
          </p:cNvPr>
          <p:cNvSpPr>
            <a:spLocks noGrp="1"/>
          </p:cNvSpPr>
          <p:nvPr>
            <p:ph type="title"/>
          </p:nvPr>
        </p:nvSpPr>
        <p:spPr/>
        <p:txBody>
          <a:bodyPr/>
          <a:lstStyle/>
          <a:p>
            <a:r>
              <a:rPr lang="en-US" dirty="0"/>
              <a:t>Goal Of Project</a:t>
            </a:r>
          </a:p>
        </p:txBody>
      </p:sp>
      <p:sp>
        <p:nvSpPr>
          <p:cNvPr id="3" name="Content Placeholder 2">
            <a:extLst>
              <a:ext uri="{FF2B5EF4-FFF2-40B4-BE49-F238E27FC236}">
                <a16:creationId xmlns:a16="http://schemas.microsoft.com/office/drawing/2014/main" id="{D5F2D16A-183F-4A38-8872-766FA01EA75F}"/>
              </a:ext>
            </a:extLst>
          </p:cNvPr>
          <p:cNvSpPr>
            <a:spLocks noGrp="1"/>
          </p:cNvSpPr>
          <p:nvPr>
            <p:ph idx="1"/>
          </p:nvPr>
        </p:nvSpPr>
        <p:spPr/>
        <p:txBody>
          <a:bodyPr>
            <a:normAutofit fontScale="92500"/>
          </a:bodyPr>
          <a:lstStyle/>
          <a:p>
            <a:r>
              <a:rPr lang="en-US" sz="2400" b="0" i="0" dirty="0">
                <a:solidFill>
                  <a:srgbClr val="24292F"/>
                </a:solidFill>
                <a:effectLst/>
                <a:latin typeface="-apple-system"/>
              </a:rPr>
              <a:t>The goal of the project is to create data pipelines for the Health Care insurance company which will make the company make appropriate business strategies to enhance their revenue by analyzing customers behaviors and send offers and royalties to customers respectively</a:t>
            </a:r>
            <a:r>
              <a:rPr lang="en-US" b="0" i="0" dirty="0">
                <a:solidFill>
                  <a:srgbClr val="24292F"/>
                </a:solidFill>
                <a:effectLst/>
                <a:latin typeface="-apple-system"/>
              </a:rPr>
              <a:t>.</a:t>
            </a:r>
            <a:endParaRPr lang="en-US" dirty="0"/>
          </a:p>
        </p:txBody>
      </p:sp>
      <p:sp>
        <p:nvSpPr>
          <p:cNvPr id="4" name="Footer Placeholder 3">
            <a:extLst>
              <a:ext uri="{FF2B5EF4-FFF2-40B4-BE49-F238E27FC236}">
                <a16:creationId xmlns:a16="http://schemas.microsoft.com/office/drawing/2014/main" id="{16417046-E8D4-4851-862C-0BF84D8D122B}"/>
              </a:ext>
            </a:extLst>
          </p:cNvPr>
          <p:cNvSpPr>
            <a:spLocks noGrp="1"/>
          </p:cNvSpPr>
          <p:nvPr>
            <p:ph type="ftr" sz="quarter" idx="11"/>
          </p:nvPr>
        </p:nvSpPr>
        <p:spPr/>
        <p:txBody>
          <a:bodyPr/>
          <a:lstStyle/>
          <a:p>
            <a:r>
              <a:rPr lang="en-US" dirty="0"/>
              <a:t>Meghana                                 </a:t>
            </a:r>
            <a:r>
              <a:rPr lang="en-US" dirty="0" err="1"/>
              <a:t>Kavana</a:t>
            </a:r>
            <a:endParaRPr lang="en-US" dirty="0"/>
          </a:p>
        </p:txBody>
      </p:sp>
      <p:sp>
        <p:nvSpPr>
          <p:cNvPr id="5" name="Slide Number Placeholder 4">
            <a:extLst>
              <a:ext uri="{FF2B5EF4-FFF2-40B4-BE49-F238E27FC236}">
                <a16:creationId xmlns:a16="http://schemas.microsoft.com/office/drawing/2014/main" id="{37FC0AEA-646D-49DC-8618-CEFD70130E0C}"/>
              </a:ext>
            </a:extLst>
          </p:cNvPr>
          <p:cNvSpPr>
            <a:spLocks noGrp="1"/>
          </p:cNvSpPr>
          <p:nvPr>
            <p:ph type="sldNum" sz="quarter" idx="12"/>
          </p:nvPr>
        </p:nvSpPr>
        <p:spPr/>
        <p:txBody>
          <a:bodyPr/>
          <a:lstStyle/>
          <a:p>
            <a:fld id="{95CBEC59-7FF9-4688-98DF-89832A0C9025}" type="slidenum">
              <a:rPr lang="en-US" smtClean="0"/>
              <a:t>2</a:t>
            </a:fld>
            <a:endParaRPr lang="en-US" dirty="0"/>
          </a:p>
        </p:txBody>
      </p:sp>
      <p:sp>
        <p:nvSpPr>
          <p:cNvPr id="6" name="Subtitle 5">
            <a:extLst>
              <a:ext uri="{FF2B5EF4-FFF2-40B4-BE49-F238E27FC236}">
                <a16:creationId xmlns:a16="http://schemas.microsoft.com/office/drawing/2014/main" id="{09278663-6DFB-48C5-B58E-9F7560421BA7}"/>
              </a:ext>
            </a:extLst>
          </p:cNvPr>
          <p:cNvSpPr>
            <a:spLocks noGrp="1"/>
          </p:cNvSpPr>
          <p:nvPr>
            <p:ph type="subTitle" idx="13"/>
          </p:nvPr>
        </p:nvSpPr>
        <p:spPr/>
        <p:txBody>
          <a:bodyPr/>
          <a:lstStyle/>
          <a:p>
            <a:r>
              <a:rPr lang="en-US" dirty="0"/>
              <a:t>.</a:t>
            </a:r>
          </a:p>
        </p:txBody>
      </p:sp>
      <p:sp>
        <p:nvSpPr>
          <p:cNvPr id="7" name="Text Placeholder 6">
            <a:extLst>
              <a:ext uri="{FF2B5EF4-FFF2-40B4-BE49-F238E27FC236}">
                <a16:creationId xmlns:a16="http://schemas.microsoft.com/office/drawing/2014/main" id="{C4252A41-D1CF-4A54-AC0D-995C22071BB3}"/>
              </a:ext>
            </a:extLst>
          </p:cNvPr>
          <p:cNvSpPr>
            <a:spLocks noGrp="1"/>
          </p:cNvSpPr>
          <p:nvPr>
            <p:ph type="body" sz="quarter" idx="14"/>
          </p:nvPr>
        </p:nvSpPr>
        <p:spPr/>
        <p:txBody>
          <a:bodyPr/>
          <a:lstStyle/>
          <a:p>
            <a:r>
              <a:rPr lang="en-US" dirty="0"/>
              <a:t>20XX</a:t>
            </a:r>
          </a:p>
        </p:txBody>
      </p:sp>
    </p:spTree>
    <p:extLst>
      <p:ext uri="{BB962C8B-B14F-4D97-AF65-F5344CB8AC3E}">
        <p14:creationId xmlns:p14="http://schemas.microsoft.com/office/powerpoint/2010/main" val="1372925144"/>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071DD-D1ED-4494-BAB0-E44D84460558}"/>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FFD046CD-889C-4A2E-8DC3-BED5C7901EA2}"/>
              </a:ext>
            </a:extLst>
          </p:cNvPr>
          <p:cNvSpPr>
            <a:spLocks noGrp="1"/>
          </p:cNvSpPr>
          <p:nvPr>
            <p:ph type="body" idx="1"/>
          </p:nvPr>
        </p:nvSpPr>
        <p:spPr/>
        <p:txBody>
          <a:bodyPr/>
          <a:lstStyle/>
          <a:p>
            <a:r>
              <a:rPr lang="en-US" dirty="0"/>
              <a:t>Environment</a:t>
            </a:r>
          </a:p>
        </p:txBody>
      </p:sp>
      <p:sp>
        <p:nvSpPr>
          <p:cNvPr id="4" name="Content Placeholder 3">
            <a:extLst>
              <a:ext uri="{FF2B5EF4-FFF2-40B4-BE49-F238E27FC236}">
                <a16:creationId xmlns:a16="http://schemas.microsoft.com/office/drawing/2014/main" id="{7D8E0C3E-549F-4B12-BC1D-70D49FDEE3EB}"/>
              </a:ext>
            </a:extLst>
          </p:cNvPr>
          <p:cNvSpPr>
            <a:spLocks noGrp="1"/>
          </p:cNvSpPr>
          <p:nvPr>
            <p:ph sz="half" idx="2"/>
          </p:nvPr>
        </p:nvSpPr>
        <p:spPr/>
        <p:txBody>
          <a:bodyPr/>
          <a:lstStyle/>
          <a:p>
            <a:pPr algn="l">
              <a:buFont typeface="Arial" panose="020B0604020202020204" pitchFamily="34" charset="0"/>
              <a:buChar char="•"/>
            </a:pPr>
            <a:r>
              <a:rPr lang="en-IN" sz="2400" b="0" i="0" dirty="0">
                <a:effectLst/>
                <a:latin typeface="-apple-system"/>
              </a:rPr>
              <a:t>Linux (Ubuntu 18.04)</a:t>
            </a:r>
          </a:p>
          <a:p>
            <a:pPr algn="l">
              <a:buFont typeface="Arial" panose="020B0604020202020204" pitchFamily="34" charset="0"/>
              <a:buChar char="•"/>
            </a:pPr>
            <a:r>
              <a:rPr lang="en-IN" sz="2400" b="0" i="0" dirty="0">
                <a:effectLst/>
                <a:latin typeface="-apple-system"/>
              </a:rPr>
              <a:t>Hadoop 2.7.2</a:t>
            </a:r>
          </a:p>
          <a:p>
            <a:pPr algn="l">
              <a:buFont typeface="Arial" panose="020B0604020202020204" pitchFamily="34" charset="0"/>
              <a:buChar char="•"/>
            </a:pPr>
            <a:r>
              <a:rPr lang="en-IN" sz="2400" b="0" i="0" dirty="0">
                <a:effectLst/>
                <a:latin typeface="-apple-system"/>
              </a:rPr>
              <a:t>Spark 2.0.2</a:t>
            </a:r>
          </a:p>
          <a:p>
            <a:pPr algn="l">
              <a:buFont typeface="Arial" panose="020B0604020202020204" pitchFamily="34" charset="0"/>
              <a:buChar char="•"/>
            </a:pPr>
            <a:r>
              <a:rPr lang="en-IN" sz="2400" b="0" i="0" dirty="0" err="1">
                <a:effectLst/>
                <a:latin typeface="-apple-system"/>
              </a:rPr>
              <a:t>sqoop</a:t>
            </a:r>
            <a:r>
              <a:rPr lang="en-IN" sz="2400" b="0" i="0" dirty="0">
                <a:effectLst/>
                <a:latin typeface="-apple-system"/>
              </a:rPr>
              <a:t> 1.4.7</a:t>
            </a:r>
          </a:p>
          <a:p>
            <a:pPr algn="l">
              <a:buFont typeface="Arial" panose="020B0604020202020204" pitchFamily="34" charset="0"/>
              <a:buChar char="•"/>
            </a:pPr>
            <a:r>
              <a:rPr lang="en-IN" sz="2400" b="0" i="0" dirty="0">
                <a:effectLst/>
                <a:latin typeface="-apple-system"/>
              </a:rPr>
              <a:t>python3</a:t>
            </a:r>
          </a:p>
          <a:p>
            <a:pPr marL="0" indent="0">
              <a:buNone/>
            </a:pPr>
            <a:endParaRPr lang="en-US" dirty="0"/>
          </a:p>
        </p:txBody>
      </p:sp>
      <p:sp>
        <p:nvSpPr>
          <p:cNvPr id="5" name="Text Placeholder 4">
            <a:extLst>
              <a:ext uri="{FF2B5EF4-FFF2-40B4-BE49-F238E27FC236}">
                <a16:creationId xmlns:a16="http://schemas.microsoft.com/office/drawing/2014/main" id="{33C7831C-5C8A-4D10-8B69-B54C753E23A1}"/>
              </a:ext>
            </a:extLst>
          </p:cNvPr>
          <p:cNvSpPr>
            <a:spLocks noGrp="1"/>
          </p:cNvSpPr>
          <p:nvPr>
            <p:ph type="body" sz="quarter" idx="3"/>
          </p:nvPr>
        </p:nvSpPr>
        <p:spPr/>
        <p:txBody>
          <a:bodyPr/>
          <a:lstStyle/>
          <a:p>
            <a:r>
              <a:rPr lang="en-US" dirty="0"/>
              <a:t>Requirements</a:t>
            </a:r>
          </a:p>
        </p:txBody>
      </p:sp>
      <p:sp>
        <p:nvSpPr>
          <p:cNvPr id="7" name="Footer Placeholder 6">
            <a:extLst>
              <a:ext uri="{FF2B5EF4-FFF2-40B4-BE49-F238E27FC236}">
                <a16:creationId xmlns:a16="http://schemas.microsoft.com/office/drawing/2014/main" id="{01088409-0EAA-441A-9E25-8CC3324ED156}"/>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B3B47294-B529-4908-976B-4F8ECE7A45B3}"/>
              </a:ext>
            </a:extLst>
          </p:cNvPr>
          <p:cNvSpPr>
            <a:spLocks noGrp="1"/>
          </p:cNvSpPr>
          <p:nvPr>
            <p:ph type="sldNum" sz="quarter" idx="12"/>
          </p:nvPr>
        </p:nvSpPr>
        <p:spPr/>
        <p:txBody>
          <a:bodyPr/>
          <a:lstStyle/>
          <a:p>
            <a:fld id="{95CBEC59-7FF9-4688-98DF-89832A0C9025}" type="slidenum">
              <a:rPr lang="en-US" smtClean="0"/>
              <a:pPr/>
              <a:t>3</a:t>
            </a:fld>
            <a:endParaRPr lang="en-US" dirty="0"/>
          </a:p>
        </p:txBody>
      </p:sp>
      <p:sp>
        <p:nvSpPr>
          <p:cNvPr id="9" name="Text Placeholder 8">
            <a:extLst>
              <a:ext uri="{FF2B5EF4-FFF2-40B4-BE49-F238E27FC236}">
                <a16:creationId xmlns:a16="http://schemas.microsoft.com/office/drawing/2014/main" id="{8527968E-142A-49A3-8ED6-285EDE03F378}"/>
              </a:ext>
            </a:extLst>
          </p:cNvPr>
          <p:cNvSpPr>
            <a:spLocks noGrp="1"/>
          </p:cNvSpPr>
          <p:nvPr>
            <p:ph type="body" sz="quarter" idx="14"/>
          </p:nvPr>
        </p:nvSpPr>
        <p:spPr/>
        <p:txBody>
          <a:bodyPr/>
          <a:lstStyle/>
          <a:p>
            <a:r>
              <a:rPr lang="en-US" dirty="0"/>
              <a:t>20XX</a:t>
            </a:r>
          </a:p>
        </p:txBody>
      </p:sp>
      <p:sp>
        <p:nvSpPr>
          <p:cNvPr id="6" name="Content Placeholder 5">
            <a:extLst>
              <a:ext uri="{FF2B5EF4-FFF2-40B4-BE49-F238E27FC236}">
                <a16:creationId xmlns:a16="http://schemas.microsoft.com/office/drawing/2014/main" id="{D82BF507-75ED-4F09-959F-8E0854B6033A}"/>
              </a:ext>
            </a:extLst>
          </p:cNvPr>
          <p:cNvSpPr>
            <a:spLocks noGrp="1"/>
          </p:cNvSpPr>
          <p:nvPr>
            <p:ph sz="quarter" idx="15"/>
          </p:nvPr>
        </p:nvSpPr>
        <p:spPr/>
        <p:txBody>
          <a:bodyPr>
            <a:noAutofit/>
          </a:bodyPr>
          <a:lstStyle/>
          <a:p>
            <a:pPr marL="0" indent="0" algn="just">
              <a:buNone/>
            </a:pPr>
            <a:r>
              <a:rPr lang="en-US" sz="1900" b="0" i="0" dirty="0">
                <a:effectLst/>
                <a:latin typeface="-apple-system"/>
              </a:rPr>
              <a:t>A Health Care insurance company is facing challenges in enhancing its revenue and understanding the customers so it wants to take help of Big Data Ecosystem to analyze the Competitors company data received from varieties of sources, namely through scrapping and third-party sources. This analysis will help them to track the behavior, condition of customers so that to customize offers for them to buy insurance policies and also calculate royalties to those customers who buy policies in past, this in turn will enhance their revenues</a:t>
            </a:r>
            <a:endParaRPr lang="en-US" sz="1900" dirty="0"/>
          </a:p>
        </p:txBody>
      </p:sp>
    </p:spTree>
    <p:extLst>
      <p:ext uri="{BB962C8B-B14F-4D97-AF65-F5344CB8AC3E}">
        <p14:creationId xmlns:p14="http://schemas.microsoft.com/office/powerpoint/2010/main" val="263795821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5950A-F236-4AE1-B402-E9CC3F82CCB7}"/>
              </a:ext>
            </a:extLst>
          </p:cNvPr>
          <p:cNvSpPr>
            <a:spLocks noGrp="1"/>
          </p:cNvSpPr>
          <p:nvPr>
            <p:ph type="title"/>
          </p:nvPr>
        </p:nvSpPr>
        <p:spPr/>
        <p:txBody>
          <a:bodyPr/>
          <a:lstStyle/>
          <a:p>
            <a:r>
              <a:rPr lang="en-US" dirty="0"/>
              <a:t>PICTURE SLIDE</a:t>
            </a:r>
          </a:p>
        </p:txBody>
      </p:sp>
      <p:sp>
        <p:nvSpPr>
          <p:cNvPr id="3" name="Footer Placeholder 2">
            <a:extLst>
              <a:ext uri="{FF2B5EF4-FFF2-40B4-BE49-F238E27FC236}">
                <a16:creationId xmlns:a16="http://schemas.microsoft.com/office/drawing/2014/main" id="{5ABACD58-C3EC-4488-A3DB-D29386D20C75}"/>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DAFF36DD-94F6-49D4-8CCC-8C8BD062C04E}"/>
              </a:ext>
            </a:extLst>
          </p:cNvPr>
          <p:cNvSpPr>
            <a:spLocks noGrp="1"/>
          </p:cNvSpPr>
          <p:nvPr>
            <p:ph type="sldNum" sz="quarter" idx="12"/>
          </p:nvPr>
        </p:nvSpPr>
        <p:spPr/>
        <p:txBody>
          <a:bodyPr/>
          <a:lstStyle/>
          <a:p>
            <a:fld id="{95CBEC59-7FF9-4688-98DF-89832A0C9025}" type="slidenum">
              <a:rPr lang="en-US" smtClean="0"/>
              <a:t>4</a:t>
            </a:fld>
            <a:endParaRPr lang="en-US" dirty="0"/>
          </a:p>
        </p:txBody>
      </p:sp>
      <p:sp>
        <p:nvSpPr>
          <p:cNvPr id="5" name="Text Placeholder 4">
            <a:extLst>
              <a:ext uri="{FF2B5EF4-FFF2-40B4-BE49-F238E27FC236}">
                <a16:creationId xmlns:a16="http://schemas.microsoft.com/office/drawing/2014/main" id="{ED849212-ABCC-423B-A5BB-8F087B169DC2}"/>
              </a:ext>
            </a:extLst>
          </p:cNvPr>
          <p:cNvSpPr>
            <a:spLocks noGrp="1"/>
          </p:cNvSpPr>
          <p:nvPr>
            <p:ph type="body" sz="quarter" idx="14"/>
          </p:nvPr>
        </p:nvSpPr>
        <p:spPr/>
        <p:txBody>
          <a:bodyPr/>
          <a:lstStyle/>
          <a:p>
            <a:r>
              <a:rPr lang="en-US" dirty="0"/>
              <a:t>20XX</a:t>
            </a:r>
          </a:p>
        </p:txBody>
      </p:sp>
      <p:pic>
        <p:nvPicPr>
          <p:cNvPr id="9" name="Picture Placeholder 8">
            <a:extLst>
              <a:ext uri="{FF2B5EF4-FFF2-40B4-BE49-F238E27FC236}">
                <a16:creationId xmlns:a16="http://schemas.microsoft.com/office/drawing/2014/main" id="{45356F4C-F5E8-F47D-43A8-84536B18AE84}"/>
              </a:ext>
            </a:extLst>
          </p:cNvPr>
          <p:cNvPicPr>
            <a:picLocks noGrp="1" noChangeAspect="1"/>
          </p:cNvPicPr>
          <p:nvPr>
            <p:ph type="pic" sz="quarter" idx="15"/>
          </p:nvPr>
        </p:nvPicPr>
        <p:blipFill>
          <a:blip r:embed="rId2"/>
          <a:srcRect t="16861" b="16861"/>
          <a:stretch>
            <a:fillRect/>
          </a:stretch>
        </p:blipFill>
        <p:spPr/>
      </p:pic>
    </p:spTree>
    <p:extLst>
      <p:ext uri="{BB962C8B-B14F-4D97-AF65-F5344CB8AC3E}">
        <p14:creationId xmlns:p14="http://schemas.microsoft.com/office/powerpoint/2010/main" val="3324330166"/>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92C68-CD81-FB73-6A66-08A8DE59A3FB}"/>
              </a:ext>
            </a:extLst>
          </p:cNvPr>
          <p:cNvSpPr>
            <a:spLocks noGrp="1"/>
          </p:cNvSpPr>
          <p:nvPr>
            <p:ph type="title"/>
          </p:nvPr>
        </p:nvSpPr>
        <p:spPr/>
        <p:txBody>
          <a:bodyPr/>
          <a:lstStyle/>
          <a:p>
            <a:r>
              <a:rPr lang="en-IN" dirty="0"/>
              <a:t>STEPS:</a:t>
            </a:r>
          </a:p>
        </p:txBody>
      </p:sp>
      <p:sp>
        <p:nvSpPr>
          <p:cNvPr id="3" name="Content Placeholder 2">
            <a:extLst>
              <a:ext uri="{FF2B5EF4-FFF2-40B4-BE49-F238E27FC236}">
                <a16:creationId xmlns:a16="http://schemas.microsoft.com/office/drawing/2014/main" id="{F01E1CA3-BB27-6C47-0354-5EE39AF3C2EB}"/>
              </a:ext>
            </a:extLst>
          </p:cNvPr>
          <p:cNvSpPr>
            <a:spLocks noGrp="1"/>
          </p:cNvSpPr>
          <p:nvPr>
            <p:ph idx="1"/>
          </p:nvPr>
        </p:nvSpPr>
        <p:spPr>
          <a:xfrm>
            <a:off x="929641" y="4216399"/>
            <a:ext cx="9971158" cy="2336263"/>
          </a:xfrm>
        </p:spPr>
        <p:txBody>
          <a:bodyPr>
            <a:normAutofit fontScale="85000" lnSpcReduction="20000"/>
          </a:bodyPr>
          <a:lstStyle/>
          <a:p>
            <a:pPr algn="l"/>
            <a:r>
              <a:rPr lang="en-US" b="1" i="0" dirty="0">
                <a:effectLst/>
                <a:latin typeface="Amasis MT Pro Light" panose="02040304050005020304" pitchFamily="18" charset="0"/>
              </a:rPr>
              <a:t>DATABASE CREATION</a:t>
            </a:r>
          </a:p>
          <a:p>
            <a:pPr algn="l"/>
            <a:r>
              <a:rPr lang="en-US" b="0" i="0" dirty="0">
                <a:effectLst/>
                <a:latin typeface="Amasis MT Pro Light" panose="02040304050005020304" pitchFamily="18" charset="0"/>
              </a:rPr>
              <a:t>A database is an organized collection of structured information, or data, typically stored electronically in a computer system. A database is usually controlled by a database management system (DBMS). Together, the data and the DBMS, along with the applications that are associated with them, are referred to as a database system, often shortened to the just a database.</a:t>
            </a:r>
          </a:p>
          <a:p>
            <a:pPr algn="l"/>
            <a:r>
              <a:rPr lang="en-US" b="1" i="0" dirty="0">
                <a:effectLst/>
                <a:latin typeface="Amasis MT Pro Light" panose="02040304050005020304" pitchFamily="18" charset="0"/>
              </a:rPr>
              <a:t>LOADING DATA TO DATABASE</a:t>
            </a:r>
          </a:p>
          <a:p>
            <a:pPr algn="l"/>
            <a:r>
              <a:rPr lang="en-US" b="0" i="0" dirty="0">
                <a:effectLst/>
                <a:latin typeface="Amasis MT Pro Light" panose="02040304050005020304" pitchFamily="18" charset="0"/>
              </a:rPr>
              <a:t>Data loading refers to the "load" component of ETL. After data is retrieved and combined from multiple sources (extracted), cleaned, and formatted (transformed), it is then loaded into a storage system, such as a cloud data warehouse, or relational database.</a:t>
            </a:r>
          </a:p>
          <a:p>
            <a:pPr algn="l"/>
            <a:r>
              <a:rPr lang="en-US" b="1" i="0" dirty="0">
                <a:effectLst/>
                <a:latin typeface="Amasis MT Pro Light" panose="02040304050005020304" pitchFamily="18" charset="0"/>
              </a:rPr>
              <a:t>DATA TRANSFER TO HDFS USING SQOOP</a:t>
            </a:r>
          </a:p>
          <a:p>
            <a:pPr algn="l"/>
            <a:r>
              <a:rPr lang="en-US" b="0" i="0" dirty="0">
                <a:effectLst/>
                <a:latin typeface="Amasis MT Pro Light" panose="02040304050005020304" pitchFamily="18" charset="0"/>
              </a:rPr>
              <a:t>Apache Sqoop is a command-line interface application used for transferring data between relational databases and Hadoop. The focus of this blog is on making the readers thoroughly understand Apache Sqoop and its deployment.</a:t>
            </a:r>
          </a:p>
          <a:p>
            <a:endParaRPr lang="en-IN" dirty="0"/>
          </a:p>
        </p:txBody>
      </p:sp>
      <p:sp>
        <p:nvSpPr>
          <p:cNvPr id="4" name="Footer Placeholder 3">
            <a:extLst>
              <a:ext uri="{FF2B5EF4-FFF2-40B4-BE49-F238E27FC236}">
                <a16:creationId xmlns:a16="http://schemas.microsoft.com/office/drawing/2014/main" id="{3437DD4B-DADE-F360-8D5C-6B42A9376D6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05B07AB-2169-DB0B-237A-B43F9DB33DC7}"/>
              </a:ext>
            </a:extLst>
          </p:cNvPr>
          <p:cNvSpPr>
            <a:spLocks noGrp="1"/>
          </p:cNvSpPr>
          <p:nvPr>
            <p:ph type="sldNum" sz="quarter" idx="12"/>
          </p:nvPr>
        </p:nvSpPr>
        <p:spPr/>
        <p:txBody>
          <a:bodyPr/>
          <a:lstStyle/>
          <a:p>
            <a:fld id="{95CBEC59-7FF9-4688-98DF-89832A0C9025}" type="slidenum">
              <a:rPr lang="en-US" smtClean="0"/>
              <a:t>5</a:t>
            </a:fld>
            <a:endParaRPr lang="en-US" dirty="0"/>
          </a:p>
        </p:txBody>
      </p:sp>
      <p:sp>
        <p:nvSpPr>
          <p:cNvPr id="6" name="Subtitle 5">
            <a:extLst>
              <a:ext uri="{FF2B5EF4-FFF2-40B4-BE49-F238E27FC236}">
                <a16:creationId xmlns:a16="http://schemas.microsoft.com/office/drawing/2014/main" id="{092063B8-882E-267D-EE20-F414FB4FA892}"/>
              </a:ext>
            </a:extLst>
          </p:cNvPr>
          <p:cNvSpPr>
            <a:spLocks noGrp="1"/>
          </p:cNvSpPr>
          <p:nvPr>
            <p:ph type="subTitle" idx="13"/>
          </p:nvPr>
        </p:nvSpPr>
        <p:spPr>
          <a:xfrm>
            <a:off x="929641" y="1719910"/>
            <a:ext cx="9971158" cy="2428757"/>
          </a:xfrm>
        </p:spPr>
        <p:txBody>
          <a:bodyPr>
            <a:normAutofit/>
          </a:bodyPr>
          <a:lstStyle/>
          <a:p>
            <a:pPr algn="l"/>
            <a:r>
              <a:rPr lang="en-US" sz="1400" b="1" i="0" dirty="0">
                <a:solidFill>
                  <a:schemeClr val="bg1"/>
                </a:solidFill>
                <a:effectLst/>
                <a:latin typeface="Amasis MT Pro Light" panose="020B0604020202020204" pitchFamily="18" charset="0"/>
              </a:rPr>
              <a:t>DATASET CREATION</a:t>
            </a:r>
          </a:p>
          <a:p>
            <a:pPr algn="l"/>
            <a:r>
              <a:rPr lang="en-US" sz="1400" b="0" i="0" dirty="0">
                <a:solidFill>
                  <a:schemeClr val="bg1"/>
                </a:solidFill>
                <a:effectLst/>
                <a:latin typeface="Amasis MT Pro Light" panose="020B0604020202020204" pitchFamily="18" charset="0"/>
              </a:rPr>
              <a:t>A data set (or dataset) is a collection of data. In the case of tabular data, a data set corresponds to one or more database tables, where every column of a table represents a particular variable, and each row corresponds to a given record of the data set in question. The data set lists values for each of the variables, such as height and weight of an object, for each member of the data set. Each value is known as a datum. Data sets can also consist of a collection of documents or files</a:t>
            </a:r>
          </a:p>
          <a:p>
            <a:pPr algn="l"/>
            <a:r>
              <a:rPr lang="en-US" sz="1400" b="1" i="0" dirty="0">
                <a:solidFill>
                  <a:schemeClr val="bg1"/>
                </a:solidFill>
                <a:effectLst/>
                <a:latin typeface="Amasis MT Pro Light" panose="020B0604020202020204" pitchFamily="18" charset="0"/>
              </a:rPr>
              <a:t>DATA CLEANING</a:t>
            </a:r>
          </a:p>
          <a:p>
            <a:pPr algn="l"/>
            <a:r>
              <a:rPr lang="en-US" sz="1400" b="0" i="0" dirty="0">
                <a:solidFill>
                  <a:schemeClr val="bg1"/>
                </a:solidFill>
                <a:effectLst/>
                <a:latin typeface="Amasis MT Pro Light" panose="020B0604020202020204" pitchFamily="18" charset="0"/>
              </a:rPr>
              <a:t>Data cleaning is the process of fixing or removing incorrect, corrupted, incorrectly formatted, duplicate, or incomplete data within a dataset. When combining multiple data sources, there are many opportunities for data to be duplicated or mislabeled. If data is incorrect, outcomes and algorithms are unreliable, even though they may look correct. There is no one absolute way to prescribe the exact steps in the data cleaning process because the processes will vary from dataset to dataset</a:t>
            </a:r>
          </a:p>
          <a:p>
            <a:endParaRPr lang="en-IN" sz="1400" dirty="0"/>
          </a:p>
        </p:txBody>
      </p:sp>
      <p:sp>
        <p:nvSpPr>
          <p:cNvPr id="7" name="Text Placeholder 6">
            <a:extLst>
              <a:ext uri="{FF2B5EF4-FFF2-40B4-BE49-F238E27FC236}">
                <a16:creationId xmlns:a16="http://schemas.microsoft.com/office/drawing/2014/main" id="{AEE63559-2CCD-80AE-5771-B9737E451A25}"/>
              </a:ext>
            </a:extLst>
          </p:cNvPr>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90818608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64287-63D4-6BC9-5E04-87DE5721CB94}"/>
              </a:ext>
            </a:extLst>
          </p:cNvPr>
          <p:cNvSpPr>
            <a:spLocks noGrp="1"/>
          </p:cNvSpPr>
          <p:nvPr>
            <p:ph type="title"/>
          </p:nvPr>
        </p:nvSpPr>
        <p:spPr/>
        <p:txBody>
          <a:bodyPr/>
          <a:lstStyle/>
          <a:p>
            <a:r>
              <a:rPr lang="en-IN" dirty="0"/>
              <a:t>CODE</a:t>
            </a:r>
          </a:p>
        </p:txBody>
      </p:sp>
      <p:sp>
        <p:nvSpPr>
          <p:cNvPr id="3" name="Content Placeholder 2">
            <a:extLst>
              <a:ext uri="{FF2B5EF4-FFF2-40B4-BE49-F238E27FC236}">
                <a16:creationId xmlns:a16="http://schemas.microsoft.com/office/drawing/2014/main" id="{978E2E40-524F-EA78-4F66-B73F3DAFBC6F}"/>
              </a:ext>
            </a:extLst>
          </p:cNvPr>
          <p:cNvSpPr>
            <a:spLocks noGrp="1"/>
          </p:cNvSpPr>
          <p:nvPr>
            <p:ph idx="1"/>
          </p:nvPr>
        </p:nvSpPr>
        <p:spPr>
          <a:xfrm>
            <a:off x="929641" y="2462921"/>
            <a:ext cx="9971158" cy="3387546"/>
          </a:xfrm>
        </p:spPr>
        <p:txBody>
          <a:bodyPr>
            <a:normAutofit/>
          </a:bodyPr>
          <a:lstStyle/>
          <a:p>
            <a:pPr marL="285750" indent="-285750">
              <a:buFont typeface="Arial" panose="020B0604020202020204" pitchFamily="34" charset="0"/>
              <a:buChar char="•"/>
            </a:pPr>
            <a:r>
              <a:rPr lang="en-IN" sz="2400" b="1" dirty="0"/>
              <a:t>CLEANING      : </a:t>
            </a:r>
            <a:r>
              <a:rPr lang="en-IN" sz="2400" b="1" dirty="0">
                <a:hlinkClick r:id="rId2"/>
              </a:rPr>
              <a:t>CLEANING.IPYNB</a:t>
            </a:r>
            <a:endParaRPr lang="en-IN" sz="2400" b="1" dirty="0"/>
          </a:p>
          <a:p>
            <a:pPr marL="285750" indent="-285750">
              <a:buFont typeface="Arial" panose="020B0604020202020204" pitchFamily="34" charset="0"/>
              <a:buChar char="•"/>
            </a:pPr>
            <a:r>
              <a:rPr lang="en-IN" sz="2400" b="1" dirty="0"/>
              <a:t>CONNECTING  :</a:t>
            </a:r>
            <a:r>
              <a:rPr lang="en-IN" sz="2400" b="1" dirty="0" err="1">
                <a:hlinkClick r:id="rId3"/>
              </a:rPr>
              <a:t>Connecting.ipynb</a:t>
            </a:r>
            <a:endParaRPr lang="en-IN" sz="2400" b="1" dirty="0"/>
          </a:p>
          <a:p>
            <a:pPr marL="285750" indent="-285750">
              <a:buFont typeface="Arial" panose="020B0604020202020204" pitchFamily="34" charset="0"/>
              <a:buChar char="•"/>
            </a:pPr>
            <a:r>
              <a:rPr lang="en-IN" sz="2400" b="1" dirty="0" err="1"/>
              <a:t>Visualistion</a:t>
            </a:r>
            <a:r>
              <a:rPr lang="en-IN" sz="2400" b="1" dirty="0"/>
              <a:t>     :</a:t>
            </a:r>
            <a:r>
              <a:rPr lang="en-IN" sz="2400" b="1" dirty="0">
                <a:hlinkClick r:id="rId4"/>
              </a:rPr>
              <a:t>Spark output</a:t>
            </a:r>
            <a:endParaRPr lang="en-IN" sz="2400" b="1" dirty="0"/>
          </a:p>
          <a:p>
            <a:pPr marL="285750" indent="-285750">
              <a:buFont typeface="Arial" panose="020B0604020202020204" pitchFamily="34" charset="0"/>
              <a:buChar char="•"/>
            </a:pPr>
            <a:r>
              <a:rPr lang="en-IN" sz="2400" b="1" dirty="0"/>
              <a:t>Overall          :</a:t>
            </a:r>
            <a:r>
              <a:rPr lang="en-IN" sz="2400" b="1" dirty="0">
                <a:hlinkClick r:id="rId5"/>
              </a:rPr>
              <a:t>Drive folder</a:t>
            </a:r>
            <a:endParaRPr lang="en-IN" sz="2400" b="1" dirty="0"/>
          </a:p>
        </p:txBody>
      </p:sp>
      <p:sp>
        <p:nvSpPr>
          <p:cNvPr id="4" name="Footer Placeholder 3">
            <a:extLst>
              <a:ext uri="{FF2B5EF4-FFF2-40B4-BE49-F238E27FC236}">
                <a16:creationId xmlns:a16="http://schemas.microsoft.com/office/drawing/2014/main" id="{CEECFAD9-6C42-6B07-1233-BF89C274D6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99F4AED-3C4B-1D0C-D12F-4E09EB1ADC99}"/>
              </a:ext>
            </a:extLst>
          </p:cNvPr>
          <p:cNvSpPr>
            <a:spLocks noGrp="1"/>
          </p:cNvSpPr>
          <p:nvPr>
            <p:ph type="sldNum" sz="quarter" idx="12"/>
          </p:nvPr>
        </p:nvSpPr>
        <p:spPr/>
        <p:txBody>
          <a:bodyPr/>
          <a:lstStyle/>
          <a:p>
            <a:fld id="{95CBEC59-7FF9-4688-98DF-89832A0C9025}" type="slidenum">
              <a:rPr lang="en-US" smtClean="0"/>
              <a:t>6</a:t>
            </a:fld>
            <a:endParaRPr lang="en-US" dirty="0"/>
          </a:p>
        </p:txBody>
      </p:sp>
      <p:sp>
        <p:nvSpPr>
          <p:cNvPr id="6" name="Subtitle 5">
            <a:extLst>
              <a:ext uri="{FF2B5EF4-FFF2-40B4-BE49-F238E27FC236}">
                <a16:creationId xmlns:a16="http://schemas.microsoft.com/office/drawing/2014/main" id="{FC7AE4DE-169A-5F22-579E-F01ADAD92F20}"/>
              </a:ext>
            </a:extLst>
          </p:cNvPr>
          <p:cNvSpPr>
            <a:spLocks noGrp="1"/>
          </p:cNvSpPr>
          <p:nvPr>
            <p:ph type="subTitle" idx="13"/>
          </p:nvPr>
        </p:nvSpPr>
        <p:spPr/>
        <p:txBody>
          <a:bodyPr/>
          <a:lstStyle/>
          <a:p>
            <a:r>
              <a:rPr lang="en-IN" dirty="0"/>
              <a:t>Links</a:t>
            </a:r>
          </a:p>
        </p:txBody>
      </p:sp>
      <p:sp>
        <p:nvSpPr>
          <p:cNvPr id="7" name="Text Placeholder 6">
            <a:extLst>
              <a:ext uri="{FF2B5EF4-FFF2-40B4-BE49-F238E27FC236}">
                <a16:creationId xmlns:a16="http://schemas.microsoft.com/office/drawing/2014/main" id="{41B85E1B-D4F6-1DB5-296C-578038215401}"/>
              </a:ext>
            </a:extLst>
          </p:cNvPr>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798929470"/>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5BCE0-C492-45D1-B14B-D698228DC08F}"/>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29B0ECBC-01F6-45D4-9F4C-FD7E8B5B96A4}"/>
              </a:ext>
            </a:extLst>
          </p:cNvPr>
          <p:cNvSpPr>
            <a:spLocks noGrp="1"/>
          </p:cNvSpPr>
          <p:nvPr>
            <p:ph type="subTitle" idx="1"/>
          </p:nvPr>
        </p:nvSpPr>
        <p:spPr/>
        <p:txBody>
          <a:bodyPr/>
          <a:lstStyle/>
          <a:p>
            <a:r>
              <a:rPr lang="en-US" dirty="0"/>
              <a:t>Meghana                                           </a:t>
            </a:r>
            <a:r>
              <a:rPr lang="en-US" dirty="0" err="1"/>
              <a:t>Kavana</a:t>
            </a:r>
            <a:endParaRPr lang="en-US" dirty="0"/>
          </a:p>
        </p:txBody>
      </p:sp>
      <p:sp>
        <p:nvSpPr>
          <p:cNvPr id="6" name="Text Placeholder 5">
            <a:extLst>
              <a:ext uri="{FF2B5EF4-FFF2-40B4-BE49-F238E27FC236}">
                <a16:creationId xmlns:a16="http://schemas.microsoft.com/office/drawing/2014/main" id="{97A5BD8C-215E-470E-9A15-CEABC3C16B40}"/>
              </a:ext>
            </a:extLst>
          </p:cNvPr>
          <p:cNvSpPr>
            <a:spLocks noGrp="1"/>
          </p:cNvSpPr>
          <p:nvPr>
            <p:ph type="body" sz="quarter" idx="14"/>
          </p:nvPr>
        </p:nvSpPr>
        <p:spPr>
          <a:xfrm>
            <a:off x="9342783" y="1006893"/>
            <a:ext cx="1533765" cy="601840"/>
          </a:xfrm>
        </p:spPr>
        <p:txBody>
          <a:bodyPr>
            <a:normAutofit/>
          </a:bodyPr>
          <a:lstStyle/>
          <a:p>
            <a:r>
              <a:rPr lang="en-US" dirty="0"/>
              <a:t>20XX</a:t>
            </a:r>
          </a:p>
        </p:txBody>
      </p:sp>
      <p:pic>
        <p:nvPicPr>
          <p:cNvPr id="10" name="Picture 9">
            <a:extLst>
              <a:ext uri="{FF2B5EF4-FFF2-40B4-BE49-F238E27FC236}">
                <a16:creationId xmlns:a16="http://schemas.microsoft.com/office/drawing/2014/main" id="{84ADD7D2-E292-F16B-A8F5-F86273DE3334}"/>
              </a:ext>
            </a:extLst>
          </p:cNvPr>
          <p:cNvPicPr>
            <a:picLocks noChangeAspect="1"/>
          </p:cNvPicPr>
          <p:nvPr/>
        </p:nvPicPr>
        <p:blipFill>
          <a:blip r:embed="rId2">
            <a:alphaModFix amt="35000"/>
          </a:blip>
          <a:stretch>
            <a:fillRect/>
          </a:stretch>
        </p:blipFill>
        <p:spPr>
          <a:xfrm>
            <a:off x="0" y="0"/>
            <a:ext cx="12192000" cy="4258092"/>
          </a:xfrm>
          <a:prstGeom prst="rect">
            <a:avLst/>
          </a:prstGeom>
        </p:spPr>
      </p:pic>
    </p:spTree>
    <p:extLst>
      <p:ext uri="{BB962C8B-B14F-4D97-AF65-F5344CB8AC3E}">
        <p14:creationId xmlns:p14="http://schemas.microsoft.com/office/powerpoint/2010/main" val="363015877"/>
      </p:ext>
    </p:extLst>
  </p:cSld>
  <p:clrMapOvr>
    <a:masterClrMapping/>
  </p:clrMapOvr>
  <p:transition spd="slow">
    <p:wipe/>
  </p:transition>
</p:sld>
</file>

<file path=ppt/theme/theme1.xml><?xml version="1.0" encoding="utf-8"?>
<a:theme xmlns:a="http://schemas.openxmlformats.org/drawingml/2006/main" name="Office Theme">
  <a:themeElements>
    <a:clrScheme name="ELT">
      <a:dk1>
        <a:sysClr val="windowText" lastClr="000000"/>
      </a:dk1>
      <a:lt1>
        <a:sysClr val="window" lastClr="FFFFFF"/>
      </a:lt1>
      <a:dk2>
        <a:srgbClr val="FFCD6B"/>
      </a:dk2>
      <a:lt2>
        <a:srgbClr val="BE005A"/>
      </a:lt2>
      <a:accent1>
        <a:srgbClr val="3B2CAC"/>
      </a:accent1>
      <a:accent2>
        <a:srgbClr val="0062FF"/>
      </a:accent2>
      <a:accent3>
        <a:srgbClr val="007A00"/>
      </a:accent3>
      <a:accent4>
        <a:srgbClr val="DE6600"/>
      </a:accent4>
      <a:accent5>
        <a:srgbClr val="AC0037"/>
      </a:accent5>
      <a:accent6>
        <a:srgbClr val="FFFF00"/>
      </a:accent6>
      <a:hlink>
        <a:srgbClr val="FFFFFF"/>
      </a:hlink>
      <a:folHlink>
        <a:srgbClr val="FFFFFF"/>
      </a:folHlink>
    </a:clrScheme>
    <a:fontScheme name="Custom 2">
      <a:majorFont>
        <a:latin typeface="Avenir Next LT Pro"/>
        <a:ea typeface=""/>
        <a:cs typeface=""/>
      </a:majorFont>
      <a:minorFont>
        <a:latin typeface="Speak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bg2">
                <a:alpha val="85000"/>
              </a:schemeClr>
            </a:gs>
            <a:gs pos="100000">
              <a:schemeClr val="accent1">
                <a:alpha val="85000"/>
              </a:schemeClr>
            </a:gs>
          </a:gsLst>
          <a:lin ang="0" scaled="1"/>
        </a:gra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ELT_Template_ModernBoldSophisticated_MO -v5" id="{DF46818F-9661-49C4-BAE8-F3223317B502}" vid="{463BCE77-CCA7-43EE-ABCB-1B1D536A66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9fc9171bb41dc08635275f351de859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29387215989a890c06011de04edfe97d"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04F5DC0-7B0F-411B-A0C5-A1B1D5EB33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242AFFF-C96F-4C05-9045-3240A5329EC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17F9CC6-F7CA-41EA-81DA-97EFF19429B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38</TotalTime>
  <Words>560</Words>
  <Application>Microsoft Office PowerPoint</Application>
  <PresentationFormat>Widescreen</PresentationFormat>
  <Paragraphs>46</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Avenir Next LT Pro</vt:lpstr>
      <vt:lpstr>Amasis MT Pro Light</vt:lpstr>
      <vt:lpstr>-apple-system</vt:lpstr>
      <vt:lpstr>Arial</vt:lpstr>
      <vt:lpstr>Calibri</vt:lpstr>
      <vt:lpstr>Speak Pro</vt:lpstr>
      <vt:lpstr>Office Theme</vt:lpstr>
      <vt:lpstr>HEALTHCARE SYSTEM</vt:lpstr>
      <vt:lpstr>Goal Of Project</vt:lpstr>
      <vt:lpstr>PowerPoint Presentation</vt:lpstr>
      <vt:lpstr>PICTURE SLIDE</vt:lpstr>
      <vt:lpstr>STEPS:</vt:lpstr>
      <vt:lpstr>CODE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HEALTHCARE SYSTEM</dc:title>
  <dc:creator>meghanabhat28@outlook.com</dc:creator>
  <cp:lastModifiedBy>meghanabhat28@outlook.com</cp:lastModifiedBy>
  <cp:revision>2</cp:revision>
  <dcterms:created xsi:type="dcterms:W3CDTF">2022-12-11T06:16:13Z</dcterms:created>
  <dcterms:modified xsi:type="dcterms:W3CDTF">2022-12-11T06:54:56Z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